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0" r:id="rId13"/>
    <p:sldId id="267" r:id="rId14"/>
    <p:sldId id="268" r:id="rId15"/>
  </p:sldIdLst>
  <p:sldSz cx="18288000" cy="10287000"/>
  <p:notesSz cx="6858000" cy="9144000"/>
  <p:embeddedFontLst>
    <p:embeddedFont>
      <p:font typeface="Cooper Black" panose="0208090404030B020404" pitchFamily="18" charset="77"/>
      <p:regular r:id="rId16"/>
    </p:embeddedFont>
    <p:embeddedFont>
      <p:font typeface="DM Sans" pitchFamily="2" charset="77"/>
      <p:regular r:id="rId17"/>
      <p:bold r:id="rId18"/>
      <p:italic r:id="rId19"/>
      <p:boldItalic r:id="rId20"/>
    </p:embeddedFont>
    <p:embeddedFont>
      <p:font typeface="DM Sans Bold" pitchFamily="2" charset="77"/>
      <p:regular r:id="rId21"/>
      <p:bold r:id="rId22"/>
    </p:embeddedFont>
    <p:embeddedFont>
      <p:font typeface="Jumble" panose="02000503000000020004" pitchFamily="2" charset="0"/>
      <p:regular r:id="rId23"/>
    </p:embeddedFont>
    <p:embeddedFont>
      <p:font typeface="Wedges" panose="020005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29005-1126-3140-8043-24E090437A94}" v="4" dt="2024-11-25T09:19: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érande MERLAND" userId="9f0ff7acaa8a4ccf" providerId="LiveId" clId="{98018ECE-974C-9744-9EA7-E7805CF95BBE}"/>
    <pc:docChg chg="undo custSel modSld">
      <pc:chgData name="Guérande MERLAND" userId="9f0ff7acaa8a4ccf" providerId="LiveId" clId="{98018ECE-974C-9744-9EA7-E7805CF95BBE}" dt="2024-09-02T15:04:49.270" v="293" actId="1076"/>
      <pc:docMkLst>
        <pc:docMk/>
      </pc:docMkLst>
      <pc:sldChg chg="modSp mod">
        <pc:chgData name="Guérande MERLAND" userId="9f0ff7acaa8a4ccf" providerId="LiveId" clId="{98018ECE-974C-9744-9EA7-E7805CF95BBE}" dt="2024-09-02T13:04:02.658" v="33" actId="255"/>
        <pc:sldMkLst>
          <pc:docMk/>
          <pc:sldMk cId="0" sldId="256"/>
        </pc:sldMkLst>
        <pc:spChg chg="mod">
          <ac:chgData name="Guérande MERLAND" userId="9f0ff7acaa8a4ccf" providerId="LiveId" clId="{98018ECE-974C-9744-9EA7-E7805CF95BBE}" dt="2024-09-02T13:04:02.658" v="33" actId="25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2:31.321" v="5" actId="2711"/>
          <ac:spMkLst>
            <pc:docMk/>
            <pc:sldMk cId="0" sldId="256"/>
            <ac:spMk id="18" creationId="{00000000-0000-0000-0000-000000000000}"/>
          </ac:spMkLst>
        </pc:spChg>
        <pc:grpChg chg="mod">
          <ac:chgData name="Guérande MERLAND" userId="9f0ff7acaa8a4ccf" providerId="LiveId" clId="{98018ECE-974C-9744-9EA7-E7805CF95BBE}" dt="2024-09-02T13:02:23.209" v="4" actId="1076"/>
          <ac:grpSpMkLst>
            <pc:docMk/>
            <pc:sldMk cId="0" sldId="256"/>
            <ac:grpSpMk id="3" creationId="{00000000-0000-0000-0000-000000000000}"/>
          </ac:grpSpMkLst>
        </pc:grpChg>
      </pc:sldChg>
      <pc:sldChg chg="modSp mod">
        <pc:chgData name="Guérande MERLAND" userId="9f0ff7acaa8a4ccf" providerId="LiveId" clId="{98018ECE-974C-9744-9EA7-E7805CF95BBE}" dt="2024-09-02T15:04:49.270" v="293" actId="1076"/>
        <pc:sldMkLst>
          <pc:docMk/>
          <pc:sldMk cId="0" sldId="257"/>
        </pc:sldMkLst>
        <pc:spChg chg="mod">
          <ac:chgData name="Guérande MERLAND" userId="9f0ff7acaa8a4ccf" providerId="LiveId" clId="{98018ECE-974C-9744-9EA7-E7805CF95BBE}" dt="2024-09-02T13:03:39.779" v="30" actId="2711"/>
          <ac:spMkLst>
            <pc:docMk/>
            <pc:sldMk cId="0" sldId="257"/>
            <ac:spMk id="1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18:05.590" v="55" actId="2057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18:45.809" v="63" actId="10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18:35" v="61" actId="108"/>
          <ac:spMkLst>
            <pc:docMk/>
            <pc:sldMk cId="0" sldId="257"/>
            <ac:spMk id="1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4:17.572" v="35" actId="255"/>
          <ac:spMkLst>
            <pc:docMk/>
            <pc:sldMk cId="0" sldId="257"/>
            <ac:spMk id="19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4:45.560" v="41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5:15.929" v="45" actId="14100"/>
          <ac:spMkLst>
            <pc:docMk/>
            <pc:sldMk cId="0" sldId="257"/>
            <ac:spMk id="2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3:26.830" v="66" actId="108"/>
          <ac:spMkLst>
            <pc:docMk/>
            <pc:sldMk cId="0" sldId="257"/>
            <ac:spMk id="22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5:25.696" v="47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3:32.683" v="67" actId="108"/>
          <ac:spMkLst>
            <pc:docMk/>
            <pc:sldMk cId="0" sldId="257"/>
            <ac:spMk id="24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5:08.460" v="43" actId="14100"/>
          <ac:spMkLst>
            <pc:docMk/>
            <pc:sldMk cId="0" sldId="257"/>
            <ac:spMk id="2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5:44.114" v="49" actId="108"/>
          <ac:spMkLst>
            <pc:docMk/>
            <pc:sldMk cId="0" sldId="257"/>
            <ac:spMk id="2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3:04:28.727" v="39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4:49.270" v="293" actId="1076"/>
          <ac:spMkLst>
            <pc:docMk/>
            <pc:sldMk cId="0" sldId="257"/>
            <ac:spMk id="2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19:01.684" v="65" actId="1076"/>
          <ac:spMkLst>
            <pc:docMk/>
            <pc:sldMk cId="0" sldId="257"/>
            <ac:spMk id="30" creationId="{00000000-0000-0000-0000-000000000000}"/>
          </ac:spMkLst>
        </pc:spChg>
      </pc:sldChg>
      <pc:sldChg chg="modSp mod">
        <pc:chgData name="Guérande MERLAND" userId="9f0ff7acaa8a4ccf" providerId="LiveId" clId="{98018ECE-974C-9744-9EA7-E7805CF95BBE}" dt="2024-09-02T14:45:01.700" v="83" actId="255"/>
        <pc:sldMkLst>
          <pc:docMk/>
          <pc:sldMk cId="0" sldId="258"/>
        </pc:sldMkLst>
        <pc:spChg chg="mod">
          <ac:chgData name="Guérande MERLAND" userId="9f0ff7acaa8a4ccf" providerId="LiveId" clId="{98018ECE-974C-9744-9EA7-E7805CF95BBE}" dt="2024-09-02T14:45:01.700" v="83" actId="255"/>
          <ac:spMkLst>
            <pc:docMk/>
            <pc:sldMk cId="0" sldId="258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3:49.617" v="69" actId="2711"/>
          <ac:spMkLst>
            <pc:docMk/>
            <pc:sldMk cId="0" sldId="258"/>
            <ac:spMk id="3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3:41.280" v="68" actId="2711"/>
          <ac:spMkLst>
            <pc:docMk/>
            <pc:sldMk cId="0" sldId="258"/>
            <ac:spMk id="4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4:11.262" v="73" actId="1076"/>
          <ac:spMkLst>
            <pc:docMk/>
            <pc:sldMk cId="0" sldId="258"/>
            <ac:spMk id="4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4:26.215" v="76" actId="255"/>
          <ac:spMkLst>
            <pc:docMk/>
            <pc:sldMk cId="0" sldId="258"/>
            <ac:spMk id="48" creationId="{00000000-0000-0000-0000-000000000000}"/>
          </ac:spMkLst>
        </pc:spChg>
      </pc:sldChg>
      <pc:sldChg chg="modSp mod">
        <pc:chgData name="Guérande MERLAND" userId="9f0ff7acaa8a4ccf" providerId="LiveId" clId="{98018ECE-974C-9744-9EA7-E7805CF95BBE}" dt="2024-09-02T14:49:45.559" v="127" actId="1076"/>
        <pc:sldMkLst>
          <pc:docMk/>
          <pc:sldMk cId="0" sldId="259"/>
        </pc:sldMkLst>
        <pc:spChg chg="mod">
          <ac:chgData name="Guérande MERLAND" userId="9f0ff7acaa8a4ccf" providerId="LiveId" clId="{98018ECE-974C-9744-9EA7-E7805CF95BBE}" dt="2024-09-02T14:49:45.559" v="127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6:31.959" v="101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6:00.890" v="98" actId="255"/>
          <ac:spMkLst>
            <pc:docMk/>
            <pc:sldMk cId="0" sldId="259"/>
            <ac:spMk id="19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5:43.857" v="94" actId="255"/>
          <ac:spMkLst>
            <pc:docMk/>
            <pc:sldMk cId="0" sldId="259"/>
            <ac:spMk id="20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5:52.971" v="96" actId="255"/>
          <ac:spMkLst>
            <pc:docMk/>
            <pc:sldMk cId="0" sldId="259"/>
            <ac:spMk id="21" creationId="{00000000-0000-0000-0000-000000000000}"/>
          </ac:spMkLst>
        </pc:spChg>
      </pc:sldChg>
      <pc:sldChg chg="addSp delSp modSp mod">
        <pc:chgData name="Guérande MERLAND" userId="9f0ff7acaa8a4ccf" providerId="LiveId" clId="{98018ECE-974C-9744-9EA7-E7805CF95BBE}" dt="2024-09-02T14:50:37.045" v="176" actId="1076"/>
        <pc:sldMkLst>
          <pc:docMk/>
          <pc:sldMk cId="0" sldId="260"/>
        </pc:sldMkLst>
        <pc:spChg chg="mod">
          <ac:chgData name="Guérande MERLAND" userId="9f0ff7acaa8a4ccf" providerId="LiveId" clId="{98018ECE-974C-9744-9EA7-E7805CF95BBE}" dt="2024-09-02T14:48:32.150" v="117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6:52.522" v="105" actId="20577"/>
          <ac:spMkLst>
            <pc:docMk/>
            <pc:sldMk cId="0" sldId="260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7:11.811" v="108" actId="2710"/>
          <ac:spMkLst>
            <pc:docMk/>
            <pc:sldMk cId="0" sldId="260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8:51.758" v="121" actId="255"/>
          <ac:spMkLst>
            <pc:docMk/>
            <pc:sldMk cId="0" sldId="260"/>
            <ac:spMk id="1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8:59.044" v="123" actId="2711"/>
          <ac:spMkLst>
            <pc:docMk/>
            <pc:sldMk cId="0" sldId="260"/>
            <ac:spMk id="19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0:37.045" v="176" actId="1076"/>
          <ac:spMkLst>
            <pc:docMk/>
            <pc:sldMk cId="0" sldId="260"/>
            <ac:spMk id="20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49:09.464" v="125" actId="108"/>
          <ac:spMkLst>
            <pc:docMk/>
            <pc:sldMk cId="0" sldId="260"/>
            <ac:spMk id="21" creationId="{00000000-0000-0000-0000-000000000000}"/>
          </ac:spMkLst>
        </pc:spChg>
      </pc:sldChg>
      <pc:sldChg chg="addSp delSp modSp mod">
        <pc:chgData name="Guérande MERLAND" userId="9f0ff7acaa8a4ccf" providerId="LiveId" clId="{98018ECE-974C-9744-9EA7-E7805CF95BBE}" dt="2024-09-02T14:51:24.617" v="187" actId="255"/>
        <pc:sldMkLst>
          <pc:docMk/>
          <pc:sldMk cId="0" sldId="261"/>
        </pc:sldMkLst>
        <pc:spChg chg="mod">
          <ac:chgData name="Guérande MERLAND" userId="9f0ff7acaa8a4ccf" providerId="LiveId" clId="{98018ECE-974C-9744-9EA7-E7805CF95BBE}" dt="2024-09-02T14:51:07.659" v="182" actId="10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1:14.756" v="184" actId="255"/>
          <ac:spMkLst>
            <pc:docMk/>
            <pc:sldMk cId="0" sldId="261"/>
            <ac:spMk id="1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1:24.617" v="187" actId="255"/>
          <ac:spMkLst>
            <pc:docMk/>
            <pc:sldMk cId="0" sldId="261"/>
            <ac:spMk id="19" creationId="{00000000-0000-0000-0000-000000000000}"/>
          </ac:spMkLst>
        </pc:spChg>
        <pc:spChg chg="add mod">
          <ac:chgData name="Guérande MERLAND" userId="9f0ff7acaa8a4ccf" providerId="LiveId" clId="{98018ECE-974C-9744-9EA7-E7805CF95BBE}" dt="2024-09-02T14:49:53.655" v="129"/>
          <ac:spMkLst>
            <pc:docMk/>
            <pc:sldMk cId="0" sldId="261"/>
            <ac:spMk id="20" creationId="{282E4D1B-B4BA-C8E9-51BF-3F8D0998225C}"/>
          </ac:spMkLst>
        </pc:spChg>
        <pc:spChg chg="add mod">
          <ac:chgData name="Guérande MERLAND" userId="9f0ff7acaa8a4ccf" providerId="LiveId" clId="{98018ECE-974C-9744-9EA7-E7805CF95BBE}" dt="2024-09-02T14:50:02.130" v="131"/>
          <ac:spMkLst>
            <pc:docMk/>
            <pc:sldMk cId="0" sldId="261"/>
            <ac:spMk id="21" creationId="{20F60CAE-4CE7-52B0-9637-776D050A787C}"/>
          </ac:spMkLst>
        </pc:spChg>
        <pc:spChg chg="add mod">
          <ac:chgData name="Guérande MERLAND" userId="9f0ff7acaa8a4ccf" providerId="LiveId" clId="{98018ECE-974C-9744-9EA7-E7805CF95BBE}" dt="2024-09-02T14:50:48.928" v="178"/>
          <ac:spMkLst>
            <pc:docMk/>
            <pc:sldMk cId="0" sldId="261"/>
            <ac:spMk id="22" creationId="{2A3577F5-AA6D-E205-EEBE-671C8E863910}"/>
          </ac:spMkLst>
        </pc:spChg>
      </pc:sldChg>
      <pc:sldChg chg="modSp mod">
        <pc:chgData name="Guérande MERLAND" userId="9f0ff7acaa8a4ccf" providerId="LiveId" clId="{98018ECE-974C-9744-9EA7-E7805CF95BBE}" dt="2024-09-02T14:56:54.443" v="212" actId="1076"/>
        <pc:sldMkLst>
          <pc:docMk/>
          <pc:sldMk cId="0" sldId="262"/>
        </pc:sldMkLst>
        <pc:spChg chg="mod">
          <ac:chgData name="Guérande MERLAND" userId="9f0ff7acaa8a4ccf" providerId="LiveId" clId="{98018ECE-974C-9744-9EA7-E7805CF95BBE}" dt="2024-09-02T14:53:24.114" v="203" actId="108"/>
          <ac:spMkLst>
            <pc:docMk/>
            <pc:sldMk cId="0" sldId="262"/>
            <ac:spMk id="4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24.114" v="203" actId="108"/>
          <ac:spMkLst>
            <pc:docMk/>
            <pc:sldMk cId="0" sldId="262"/>
            <ac:spMk id="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24.114" v="203" actId="108"/>
          <ac:spMkLst>
            <pc:docMk/>
            <pc:sldMk cId="0" sldId="262"/>
            <ac:spMk id="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24.114" v="203" actId="108"/>
          <ac:spMkLst>
            <pc:docMk/>
            <pc:sldMk cId="0" sldId="262"/>
            <ac:spMk id="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6:54.443" v="212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07.592" v="200" actId="108"/>
          <ac:spMkLst>
            <pc:docMk/>
            <pc:sldMk cId="0" sldId="262"/>
            <ac:spMk id="1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54.209" v="208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3:59.276" v="209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4:03.259" v="210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2:49.663" v="199" actId="20577"/>
          <ac:spMkLst>
            <pc:docMk/>
            <pc:sldMk cId="0" sldId="262"/>
            <ac:spMk id="20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2:10.793" v="194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2:45.490" v="198" actId="1076"/>
          <ac:spMkLst>
            <pc:docMk/>
            <pc:sldMk cId="0" sldId="262"/>
            <ac:spMk id="22" creationId="{00000000-0000-0000-0000-000000000000}"/>
          </ac:spMkLst>
        </pc:spChg>
      </pc:sldChg>
      <pc:sldChg chg="addSp delSp modSp mod">
        <pc:chgData name="Guérande MERLAND" userId="9f0ff7acaa8a4ccf" providerId="LiveId" clId="{98018ECE-974C-9744-9EA7-E7805CF95BBE}" dt="2024-09-02T14:58:20.292" v="225" actId="1076"/>
        <pc:sldMkLst>
          <pc:docMk/>
          <pc:sldMk cId="0" sldId="263"/>
        </pc:sldMkLst>
        <pc:spChg chg="mod">
          <ac:chgData name="Guérande MERLAND" userId="9f0ff7acaa8a4ccf" providerId="LiveId" clId="{98018ECE-974C-9744-9EA7-E7805CF95BBE}" dt="2024-09-02T14:57:57.293" v="222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7:54.859" v="221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8:07.292" v="223" actId="108"/>
          <ac:spMkLst>
            <pc:docMk/>
            <pc:sldMk cId="0" sldId="263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8:20.292" v="225" actId="1076"/>
          <ac:spMkLst>
            <pc:docMk/>
            <pc:sldMk cId="0" sldId="263"/>
            <ac:spMk id="17" creationId="{00000000-0000-0000-0000-000000000000}"/>
          </ac:spMkLst>
        </pc:spChg>
        <pc:spChg chg="add mod">
          <ac:chgData name="Guérande MERLAND" userId="9f0ff7acaa8a4ccf" providerId="LiveId" clId="{98018ECE-974C-9744-9EA7-E7805CF95BBE}" dt="2024-09-02T14:57:09.017" v="213"/>
          <ac:spMkLst>
            <pc:docMk/>
            <pc:sldMk cId="0" sldId="263"/>
            <ac:spMk id="20" creationId="{40CDF3D2-FD58-BABC-1214-E8CCFBBC5AA6}"/>
          </ac:spMkLst>
        </pc:spChg>
        <pc:spChg chg="add mod">
          <ac:chgData name="Guérande MERLAND" userId="9f0ff7acaa8a4ccf" providerId="LiveId" clId="{98018ECE-974C-9744-9EA7-E7805CF95BBE}" dt="2024-09-02T14:57:35.577" v="218" actId="1076"/>
          <ac:spMkLst>
            <pc:docMk/>
            <pc:sldMk cId="0" sldId="263"/>
            <ac:spMk id="21" creationId="{57743A70-E970-24B8-BCB4-C52C02D439E6}"/>
          </ac:spMkLst>
        </pc:spChg>
        <pc:spChg chg="add mod">
          <ac:chgData name="Guérande MERLAND" userId="9f0ff7acaa8a4ccf" providerId="LiveId" clId="{98018ECE-974C-9744-9EA7-E7805CF95BBE}" dt="2024-09-02T14:57:30.152" v="217"/>
          <ac:spMkLst>
            <pc:docMk/>
            <pc:sldMk cId="0" sldId="263"/>
            <ac:spMk id="22" creationId="{6D3C31DC-EB7F-432A-734F-FA12CD0BD3CE}"/>
          </ac:spMkLst>
        </pc:spChg>
      </pc:sldChg>
      <pc:sldChg chg="modSp mod">
        <pc:chgData name="Guérande MERLAND" userId="9f0ff7acaa8a4ccf" providerId="LiveId" clId="{98018ECE-974C-9744-9EA7-E7805CF95BBE}" dt="2024-09-02T14:59:54.437" v="237" actId="2711"/>
        <pc:sldMkLst>
          <pc:docMk/>
          <pc:sldMk cId="0" sldId="264"/>
        </pc:sldMkLst>
        <pc:spChg chg="mod">
          <ac:chgData name="Guérande MERLAND" userId="9f0ff7acaa8a4ccf" providerId="LiveId" clId="{98018ECE-974C-9744-9EA7-E7805CF95BBE}" dt="2024-09-02T14:58:34.525" v="226" actId="2711"/>
          <ac:spMkLst>
            <pc:docMk/>
            <pc:sldMk cId="0" sldId="264"/>
            <ac:spMk id="1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9:10.544" v="229" actId="2711"/>
          <ac:spMkLst>
            <pc:docMk/>
            <pc:sldMk cId="0" sldId="264"/>
            <ac:spMk id="12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9:33.852" v="233" actId="2711"/>
          <ac:spMkLst>
            <pc:docMk/>
            <pc:sldMk cId="0" sldId="264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9:48.868" v="236" actId="2711"/>
          <ac:spMkLst>
            <pc:docMk/>
            <pc:sldMk cId="0" sldId="264"/>
            <ac:spMk id="17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4:59:54.437" v="237" actId="2711"/>
          <ac:spMkLst>
            <pc:docMk/>
            <pc:sldMk cId="0" sldId="264"/>
            <ac:spMk id="18" creationId="{00000000-0000-0000-0000-000000000000}"/>
          </ac:spMkLst>
        </pc:spChg>
      </pc:sldChg>
      <pc:sldChg chg="addSp delSp modSp mod">
        <pc:chgData name="Guérande MERLAND" userId="9f0ff7acaa8a4ccf" providerId="LiveId" clId="{98018ECE-974C-9744-9EA7-E7805CF95BBE}" dt="2024-09-02T15:02:38.955" v="268" actId="108"/>
        <pc:sldMkLst>
          <pc:docMk/>
          <pc:sldMk cId="0" sldId="265"/>
        </pc:sldMkLst>
      </pc:sldChg>
      <pc:sldChg chg="modSp mod">
        <pc:chgData name="Guérande MERLAND" userId="9f0ff7acaa8a4ccf" providerId="LiveId" clId="{98018ECE-974C-9744-9EA7-E7805CF95BBE}" dt="2024-09-02T15:02:45.673" v="269" actId="108"/>
        <pc:sldMkLst>
          <pc:docMk/>
          <pc:sldMk cId="0" sldId="266"/>
        </pc:sldMkLst>
      </pc:sldChg>
      <pc:sldChg chg="modSp mod">
        <pc:chgData name="Guérande MERLAND" userId="9f0ff7acaa8a4ccf" providerId="LiveId" clId="{98018ECE-974C-9744-9EA7-E7805CF95BBE}" dt="2024-09-02T15:03:24.703" v="277" actId="2711"/>
        <pc:sldMkLst>
          <pc:docMk/>
          <pc:sldMk cId="0" sldId="267"/>
        </pc:sldMkLst>
        <pc:spChg chg="mod">
          <ac:chgData name="Guérande MERLAND" userId="9f0ff7acaa8a4ccf" providerId="LiveId" clId="{98018ECE-974C-9744-9EA7-E7805CF95BBE}" dt="2024-09-02T15:02:53.672" v="271" actId="2711"/>
          <ac:spMkLst>
            <pc:docMk/>
            <pc:sldMk cId="0" sldId="267"/>
            <ac:spMk id="1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00.839" v="272" actId="2711"/>
          <ac:spMkLst>
            <pc:docMk/>
            <pc:sldMk cId="0" sldId="267"/>
            <ac:spMk id="12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04.185" v="273" actId="2711"/>
          <ac:spMkLst>
            <pc:docMk/>
            <pc:sldMk cId="0" sldId="267"/>
            <ac:spMk id="13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07.831" v="274" actId="2711"/>
          <ac:spMkLst>
            <pc:docMk/>
            <pc:sldMk cId="0" sldId="267"/>
            <ac:spMk id="14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14.298" v="275" actId="2711"/>
          <ac:spMkLst>
            <pc:docMk/>
            <pc:sldMk cId="0" sldId="267"/>
            <ac:spMk id="15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18.332" v="276" actId="2711"/>
          <ac:spMkLst>
            <pc:docMk/>
            <pc:sldMk cId="0" sldId="267"/>
            <ac:spMk id="16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3:24.703" v="277" actId="2711"/>
          <ac:spMkLst>
            <pc:docMk/>
            <pc:sldMk cId="0" sldId="267"/>
            <ac:spMk id="17" creationId="{00000000-0000-0000-0000-000000000000}"/>
          </ac:spMkLst>
        </pc:spChg>
      </pc:sldChg>
      <pc:sldChg chg="modSp mod">
        <pc:chgData name="Guérande MERLAND" userId="9f0ff7acaa8a4ccf" providerId="LiveId" clId="{98018ECE-974C-9744-9EA7-E7805CF95BBE}" dt="2024-09-02T15:04:33.814" v="292" actId="2711"/>
        <pc:sldMkLst>
          <pc:docMk/>
          <pc:sldMk cId="0" sldId="268"/>
        </pc:sldMkLst>
        <pc:spChg chg="mod">
          <ac:chgData name="Guérande MERLAND" userId="9f0ff7acaa8a4ccf" providerId="LiveId" clId="{98018ECE-974C-9744-9EA7-E7805CF95BBE}" dt="2024-09-02T15:04:18.404" v="288" actId="1076"/>
          <ac:spMkLst>
            <pc:docMk/>
            <pc:sldMk cId="0" sldId="268"/>
            <ac:spMk id="11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4:21.126" v="289" actId="2711"/>
          <ac:spMkLst>
            <pc:docMk/>
            <pc:sldMk cId="0" sldId="268"/>
            <ac:spMk id="12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4:25.758" v="290" actId="2711"/>
          <ac:spMkLst>
            <pc:docMk/>
            <pc:sldMk cId="0" sldId="268"/>
            <ac:spMk id="13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4:29.052" v="291" actId="2711"/>
          <ac:spMkLst>
            <pc:docMk/>
            <pc:sldMk cId="0" sldId="268"/>
            <ac:spMk id="14" creationId="{00000000-0000-0000-0000-000000000000}"/>
          </ac:spMkLst>
        </pc:spChg>
        <pc:spChg chg="mod">
          <ac:chgData name="Guérande MERLAND" userId="9f0ff7acaa8a4ccf" providerId="LiveId" clId="{98018ECE-974C-9744-9EA7-E7805CF95BBE}" dt="2024-09-02T15:04:33.814" v="292" actId="2711"/>
          <ac:spMkLst>
            <pc:docMk/>
            <pc:sldMk cId="0" sldId="268"/>
            <ac:spMk id="15" creationId="{00000000-0000-0000-0000-000000000000}"/>
          </ac:spMkLst>
        </pc:spChg>
      </pc:sldChg>
    </pc:docChg>
  </pc:docChgLst>
  <pc:docChgLst>
    <pc:chgData name="Merland Guerande" userId="S::gmerland@parisnanterre.fr::6ddc8a63-b2a4-40d2-b2ac-43c5c06f35c1" providerId="AD" clId="Web-{330EEE06-E809-F47C-6A35-64703C466597}"/>
    <pc:docChg chg="modSld">
      <pc:chgData name="Merland Guerande" userId="S::gmerland@parisnanterre.fr::6ddc8a63-b2a4-40d2-b2ac-43c5c06f35c1" providerId="AD" clId="Web-{330EEE06-E809-F47C-6A35-64703C466597}" dt="2024-09-11T06:53:26.530" v="1" actId="1076"/>
      <pc:docMkLst>
        <pc:docMk/>
      </pc:docMkLst>
      <pc:sldChg chg="modSp">
        <pc:chgData name="Merland Guerande" userId="S::gmerland@parisnanterre.fr::6ddc8a63-b2a4-40d2-b2ac-43c5c06f35c1" providerId="AD" clId="Web-{330EEE06-E809-F47C-6A35-64703C466597}" dt="2024-09-11T06:53:26.530" v="1" actId="1076"/>
        <pc:sldMkLst>
          <pc:docMk/>
          <pc:sldMk cId="0" sldId="267"/>
        </pc:sldMkLst>
        <pc:spChg chg="mod">
          <ac:chgData name="Merland Guerande" userId="S::gmerland@parisnanterre.fr::6ddc8a63-b2a4-40d2-b2ac-43c5c06f35c1" providerId="AD" clId="Web-{330EEE06-E809-F47C-6A35-64703C466597}" dt="2024-09-11T06:53:26.530" v="1" actId="1076"/>
          <ac:spMkLst>
            <pc:docMk/>
            <pc:sldMk cId="0" sldId="267"/>
            <ac:spMk id="10" creationId="{00000000-0000-0000-0000-000000000000}"/>
          </ac:spMkLst>
        </pc:spChg>
      </pc:sldChg>
    </pc:docChg>
  </pc:docChgLst>
  <pc:docChgLst>
    <pc:chgData name="Merland Guerande" userId="6ddc8a63-b2a4-40d2-b2ac-43c5c06f35c1" providerId="ADAL" clId="{70029005-1126-3140-8043-24E090437A94}"/>
    <pc:docChg chg="undo custSel addSld delSld modSld sldOrd">
      <pc:chgData name="Merland Guerande" userId="6ddc8a63-b2a4-40d2-b2ac-43c5c06f35c1" providerId="ADAL" clId="{70029005-1126-3140-8043-24E090437A94}" dt="2024-11-25T09:20:02.146" v="1717" actId="20577"/>
      <pc:docMkLst>
        <pc:docMk/>
      </pc:docMkLst>
      <pc:sldChg chg="addSp modSp mod">
        <pc:chgData name="Merland Guerande" userId="6ddc8a63-b2a4-40d2-b2ac-43c5c06f35c1" providerId="ADAL" clId="{70029005-1126-3140-8043-24E090437A94}" dt="2024-11-25T09:18:29.122" v="1652" actId="1076"/>
        <pc:sldMkLst>
          <pc:docMk/>
          <pc:sldMk cId="0" sldId="257"/>
        </pc:sldMkLst>
        <pc:spChg chg="mod">
          <ac:chgData name="Merland Guerande" userId="6ddc8a63-b2a4-40d2-b2ac-43c5c06f35c1" providerId="ADAL" clId="{70029005-1126-3140-8043-24E090437A94}" dt="2024-11-25T09:18:24.123" v="1650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erland Guerande" userId="6ddc8a63-b2a4-40d2-b2ac-43c5c06f35c1" providerId="ADAL" clId="{70029005-1126-3140-8043-24E090437A94}" dt="2024-11-25T09:18:29.122" v="1652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Merland Guerande" userId="6ddc8a63-b2a4-40d2-b2ac-43c5c06f35c1" providerId="ADAL" clId="{70029005-1126-3140-8043-24E090437A94}" dt="2024-11-25T09:18:26.390" v="1651" actId="1076"/>
          <ac:spMkLst>
            <pc:docMk/>
            <pc:sldMk cId="0" sldId="257"/>
            <ac:spMk id="30" creationId="{00000000-0000-0000-0000-000000000000}"/>
          </ac:spMkLst>
        </pc:spChg>
        <pc:spChg chg="add mod">
          <ac:chgData name="Merland Guerande" userId="6ddc8a63-b2a4-40d2-b2ac-43c5c06f35c1" providerId="ADAL" clId="{70029005-1126-3140-8043-24E090437A94}" dt="2024-11-25T09:18:21.620" v="1649" actId="1076"/>
          <ac:spMkLst>
            <pc:docMk/>
            <pc:sldMk cId="0" sldId="257"/>
            <ac:spMk id="31" creationId="{0A3971E6-08C3-88CA-087E-6E8035ABE2A0}"/>
          </ac:spMkLst>
        </pc:spChg>
        <pc:spChg chg="add mod">
          <ac:chgData name="Merland Guerande" userId="6ddc8a63-b2a4-40d2-b2ac-43c5c06f35c1" providerId="ADAL" clId="{70029005-1126-3140-8043-24E090437A94}" dt="2024-11-25T09:18:17.573" v="1648" actId="1076"/>
          <ac:spMkLst>
            <pc:docMk/>
            <pc:sldMk cId="0" sldId="257"/>
            <ac:spMk id="32" creationId="{F910D29A-71D8-97F7-A279-FE5056F12594}"/>
          </ac:spMkLst>
        </pc:spChg>
        <pc:picChg chg="add mod">
          <ac:chgData name="Merland Guerande" userId="6ddc8a63-b2a4-40d2-b2ac-43c5c06f35c1" providerId="ADAL" clId="{70029005-1126-3140-8043-24E090437A94}" dt="2024-11-25T09:18:10.422" v="1647" actId="1076"/>
          <ac:picMkLst>
            <pc:docMk/>
            <pc:sldMk cId="0" sldId="257"/>
            <ac:picMk id="34" creationId="{9289D3E8-8AE4-2CE7-405E-02D0B83F48F4}"/>
          </ac:picMkLst>
        </pc:picChg>
      </pc:sldChg>
      <pc:sldChg chg="addSp delSp modSp mod">
        <pc:chgData name="Merland Guerande" userId="6ddc8a63-b2a4-40d2-b2ac-43c5c06f35c1" providerId="ADAL" clId="{70029005-1126-3140-8043-24E090437A94}" dt="2024-11-25T09:19:22.999" v="1697"/>
        <pc:sldMkLst>
          <pc:docMk/>
          <pc:sldMk cId="0" sldId="260"/>
        </pc:sldMkLst>
        <pc:spChg chg="del">
          <ac:chgData name="Merland Guerande" userId="6ddc8a63-b2a4-40d2-b2ac-43c5c06f35c1" providerId="ADAL" clId="{70029005-1126-3140-8043-24E090437A94}" dt="2024-11-25T09:19:22.748" v="1696" actId="478"/>
          <ac:spMkLst>
            <pc:docMk/>
            <pc:sldMk cId="0" sldId="260"/>
            <ac:spMk id="17" creationId="{00000000-0000-0000-0000-000000000000}"/>
          </ac:spMkLst>
        </pc:spChg>
        <pc:spChg chg="add mod">
          <ac:chgData name="Merland Guerande" userId="6ddc8a63-b2a4-40d2-b2ac-43c5c06f35c1" providerId="ADAL" clId="{70029005-1126-3140-8043-24E090437A94}" dt="2024-11-25T09:19:22.999" v="1697"/>
          <ac:spMkLst>
            <pc:docMk/>
            <pc:sldMk cId="0" sldId="260"/>
            <ac:spMk id="23" creationId="{28B51892-B29F-8D62-7E51-EED8DD8EB0D3}"/>
          </ac:spMkLst>
        </pc:spChg>
      </pc:sldChg>
      <pc:sldChg chg="modSp mod">
        <pc:chgData name="Merland Guerande" userId="6ddc8a63-b2a4-40d2-b2ac-43c5c06f35c1" providerId="ADAL" clId="{70029005-1126-3140-8043-24E090437A94}" dt="2024-11-25T09:19:12.545" v="1695" actId="20577"/>
        <pc:sldMkLst>
          <pc:docMk/>
          <pc:sldMk cId="0" sldId="261"/>
        </pc:sldMkLst>
        <pc:spChg chg="mod">
          <ac:chgData name="Merland Guerande" userId="6ddc8a63-b2a4-40d2-b2ac-43c5c06f35c1" providerId="ADAL" clId="{70029005-1126-3140-8043-24E090437A94}" dt="2024-11-25T09:19:12.545" v="1695" actId="20577"/>
          <ac:spMkLst>
            <pc:docMk/>
            <pc:sldMk cId="0" sldId="261"/>
            <ac:spMk id="21" creationId="{20F60CAE-4CE7-52B0-9637-776D050A787C}"/>
          </ac:spMkLst>
        </pc:spChg>
      </pc:sldChg>
      <pc:sldChg chg="addSp delSp modSp mod">
        <pc:chgData name="Merland Guerande" userId="6ddc8a63-b2a4-40d2-b2ac-43c5c06f35c1" providerId="ADAL" clId="{70029005-1126-3140-8043-24E090437A94}" dt="2024-11-25T09:19:45.727" v="1701" actId="20577"/>
        <pc:sldMkLst>
          <pc:docMk/>
          <pc:sldMk cId="0" sldId="264"/>
        </pc:sldMkLst>
        <pc:spChg chg="add del">
          <ac:chgData name="Merland Guerande" userId="6ddc8a63-b2a4-40d2-b2ac-43c5c06f35c1" providerId="ADAL" clId="{70029005-1126-3140-8043-24E090437A94}" dt="2024-11-25T08:20:14.923" v="72" actId="478"/>
          <ac:spMkLst>
            <pc:docMk/>
            <pc:sldMk cId="0" sldId="264"/>
            <ac:spMk id="10" creationId="{00000000-0000-0000-0000-000000000000}"/>
          </ac:spMkLst>
        </pc:spChg>
        <pc:spChg chg="mod">
          <ac:chgData name="Merland Guerande" userId="6ddc8a63-b2a4-40d2-b2ac-43c5c06f35c1" providerId="ADAL" clId="{70029005-1126-3140-8043-24E090437A94}" dt="2024-11-25T08:24:43.538" v="582" actId="1076"/>
          <ac:spMkLst>
            <pc:docMk/>
            <pc:sldMk cId="0" sldId="264"/>
            <ac:spMk id="12" creationId="{00000000-0000-0000-0000-000000000000}"/>
          </ac:spMkLst>
        </pc:spChg>
        <pc:spChg chg="del mod">
          <ac:chgData name="Merland Guerande" userId="6ddc8a63-b2a4-40d2-b2ac-43c5c06f35c1" providerId="ADAL" clId="{70029005-1126-3140-8043-24E090437A94}" dt="2024-11-25T08:20:06.684" v="6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Merland Guerande" userId="6ddc8a63-b2a4-40d2-b2ac-43c5c06f35c1" providerId="ADAL" clId="{70029005-1126-3140-8043-24E090437A94}" dt="2024-11-25T08:20:06.622" v="64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Merland Guerande" userId="6ddc8a63-b2a4-40d2-b2ac-43c5c06f35c1" providerId="ADAL" clId="{70029005-1126-3140-8043-24E090437A94}" dt="2024-11-25T08:20:08.217" v="67" actId="478"/>
          <ac:spMkLst>
            <pc:docMk/>
            <pc:sldMk cId="0" sldId="264"/>
            <ac:spMk id="15" creationId="{00000000-0000-0000-0000-000000000000}"/>
          </ac:spMkLst>
        </pc:spChg>
        <pc:spChg chg="add del mod">
          <ac:chgData name="Merland Guerande" userId="6ddc8a63-b2a4-40d2-b2ac-43c5c06f35c1" providerId="ADAL" clId="{70029005-1126-3140-8043-24E090437A94}" dt="2024-11-25T08:34:12.976" v="1075" actId="20577"/>
          <ac:spMkLst>
            <pc:docMk/>
            <pc:sldMk cId="0" sldId="264"/>
            <ac:spMk id="16" creationId="{00000000-0000-0000-0000-000000000000}"/>
          </ac:spMkLst>
        </pc:spChg>
        <pc:spChg chg="mod">
          <ac:chgData name="Merland Guerande" userId="6ddc8a63-b2a4-40d2-b2ac-43c5c06f35c1" providerId="ADAL" clId="{70029005-1126-3140-8043-24E090437A94}" dt="2024-11-25T08:24:36.504" v="580" actId="1076"/>
          <ac:spMkLst>
            <pc:docMk/>
            <pc:sldMk cId="0" sldId="264"/>
            <ac:spMk id="17" creationId="{00000000-0000-0000-0000-000000000000}"/>
          </ac:spMkLst>
        </pc:spChg>
        <pc:spChg chg="mod">
          <ac:chgData name="Merland Guerande" userId="6ddc8a63-b2a4-40d2-b2ac-43c5c06f35c1" providerId="ADAL" clId="{70029005-1126-3140-8043-24E090437A94}" dt="2024-11-25T09:19:45.727" v="1701" actId="20577"/>
          <ac:spMkLst>
            <pc:docMk/>
            <pc:sldMk cId="0" sldId="264"/>
            <ac:spMk id="18" creationId="{00000000-0000-0000-0000-000000000000}"/>
          </ac:spMkLst>
        </pc:spChg>
      </pc:sldChg>
      <pc:sldChg chg="del">
        <pc:chgData name="Merland Guerande" userId="6ddc8a63-b2a4-40d2-b2ac-43c5c06f35c1" providerId="ADAL" clId="{70029005-1126-3140-8043-24E090437A94}" dt="2024-11-25T08:38:50.081" v="1546" actId="2696"/>
        <pc:sldMkLst>
          <pc:docMk/>
          <pc:sldMk cId="0" sldId="265"/>
        </pc:sldMkLst>
      </pc:sldChg>
      <pc:sldChg chg="del">
        <pc:chgData name="Merland Guerande" userId="6ddc8a63-b2a4-40d2-b2ac-43c5c06f35c1" providerId="ADAL" clId="{70029005-1126-3140-8043-24E090437A94}" dt="2024-11-25T08:38:50.631" v="1547" actId="2696"/>
        <pc:sldMkLst>
          <pc:docMk/>
          <pc:sldMk cId="0" sldId="266"/>
        </pc:sldMkLst>
      </pc:sldChg>
      <pc:sldChg chg="modSp add mod">
        <pc:chgData name="Merland Guerande" userId="6ddc8a63-b2a4-40d2-b2ac-43c5c06f35c1" providerId="ADAL" clId="{70029005-1126-3140-8043-24E090437A94}" dt="2024-11-25T08:34:15.990" v="1083" actId="20577"/>
        <pc:sldMkLst>
          <pc:docMk/>
          <pc:sldMk cId="1474139535" sldId="269"/>
        </pc:sldMkLst>
        <pc:spChg chg="mod">
          <ac:chgData name="Merland Guerande" userId="6ddc8a63-b2a4-40d2-b2ac-43c5c06f35c1" providerId="ADAL" clId="{70029005-1126-3140-8043-24E090437A94}" dt="2024-11-25T08:31:54.806" v="890" actId="1076"/>
          <ac:spMkLst>
            <pc:docMk/>
            <pc:sldMk cId="1474139535" sldId="269"/>
            <ac:spMk id="12" creationId="{DD4A82F3-AE44-62A5-0D65-9435697E428B}"/>
          </ac:spMkLst>
        </pc:spChg>
        <pc:spChg chg="mod">
          <ac:chgData name="Merland Guerande" userId="6ddc8a63-b2a4-40d2-b2ac-43c5c06f35c1" providerId="ADAL" clId="{70029005-1126-3140-8043-24E090437A94}" dt="2024-11-25T08:34:15.990" v="1083" actId="20577"/>
          <ac:spMkLst>
            <pc:docMk/>
            <pc:sldMk cId="1474139535" sldId="269"/>
            <ac:spMk id="16" creationId="{3DC58900-712B-4C3C-A2E9-222E1AF7959B}"/>
          </ac:spMkLst>
        </pc:spChg>
        <pc:spChg chg="mod">
          <ac:chgData name="Merland Guerande" userId="6ddc8a63-b2a4-40d2-b2ac-43c5c06f35c1" providerId="ADAL" clId="{70029005-1126-3140-8043-24E090437A94}" dt="2024-11-25T08:32:01.490" v="892" actId="1076"/>
          <ac:spMkLst>
            <pc:docMk/>
            <pc:sldMk cId="1474139535" sldId="269"/>
            <ac:spMk id="17" creationId="{7EFCC644-E011-5AB4-B3EB-819CA233F8B1}"/>
          </ac:spMkLst>
        </pc:spChg>
        <pc:spChg chg="mod">
          <ac:chgData name="Merland Guerande" userId="6ddc8a63-b2a4-40d2-b2ac-43c5c06f35c1" providerId="ADAL" clId="{70029005-1126-3140-8043-24E090437A94}" dt="2024-11-25T08:32:44.554" v="902" actId="1076"/>
          <ac:spMkLst>
            <pc:docMk/>
            <pc:sldMk cId="1474139535" sldId="269"/>
            <ac:spMk id="18" creationId="{35832342-76FC-6FEB-DDD7-BA3B07270D5C}"/>
          </ac:spMkLst>
        </pc:spChg>
      </pc:sldChg>
      <pc:sldChg chg="modSp add mod">
        <pc:chgData name="Merland Guerande" userId="6ddc8a63-b2a4-40d2-b2ac-43c5c06f35c1" providerId="ADAL" clId="{70029005-1126-3140-8043-24E090437A94}" dt="2024-11-25T09:19:58.309" v="1709" actId="20577"/>
        <pc:sldMkLst>
          <pc:docMk/>
          <pc:sldMk cId="2532410411" sldId="270"/>
        </pc:sldMkLst>
        <pc:spChg chg="mod">
          <ac:chgData name="Merland Guerande" userId="6ddc8a63-b2a4-40d2-b2ac-43c5c06f35c1" providerId="ADAL" clId="{70029005-1126-3140-8043-24E090437A94}" dt="2024-11-25T08:35:58.770" v="1238" actId="1076"/>
          <ac:spMkLst>
            <pc:docMk/>
            <pc:sldMk cId="2532410411" sldId="270"/>
            <ac:spMk id="12" creationId="{A2A152AE-B83E-E969-ED49-5F2A5AFF3F21}"/>
          </ac:spMkLst>
        </pc:spChg>
        <pc:spChg chg="mod">
          <ac:chgData name="Merland Guerande" userId="6ddc8a63-b2a4-40d2-b2ac-43c5c06f35c1" providerId="ADAL" clId="{70029005-1126-3140-8043-24E090437A94}" dt="2024-11-25T09:19:58.309" v="1709" actId="20577"/>
          <ac:spMkLst>
            <pc:docMk/>
            <pc:sldMk cId="2532410411" sldId="270"/>
            <ac:spMk id="16" creationId="{ECC8A428-6482-8977-4DE0-95B1117E045D}"/>
          </ac:spMkLst>
        </pc:spChg>
        <pc:spChg chg="mod">
          <ac:chgData name="Merland Guerande" userId="6ddc8a63-b2a4-40d2-b2ac-43c5c06f35c1" providerId="ADAL" clId="{70029005-1126-3140-8043-24E090437A94}" dt="2024-11-25T08:36:03.804" v="1240" actId="1076"/>
          <ac:spMkLst>
            <pc:docMk/>
            <pc:sldMk cId="2532410411" sldId="270"/>
            <ac:spMk id="17" creationId="{270F711D-1D93-3FF7-C426-F66B2A6D0538}"/>
          </ac:spMkLst>
        </pc:spChg>
        <pc:spChg chg="mod">
          <ac:chgData name="Merland Guerande" userId="6ddc8a63-b2a4-40d2-b2ac-43c5c06f35c1" providerId="ADAL" clId="{70029005-1126-3140-8043-24E090437A94}" dt="2024-11-25T08:36:01.620" v="1239" actId="1076"/>
          <ac:spMkLst>
            <pc:docMk/>
            <pc:sldMk cId="2532410411" sldId="270"/>
            <ac:spMk id="18" creationId="{A4EBD431-3B48-9473-7E26-9598772E67FF}"/>
          </ac:spMkLst>
        </pc:spChg>
      </pc:sldChg>
      <pc:sldChg chg="modSp add mod ord">
        <pc:chgData name="Merland Guerande" userId="6ddc8a63-b2a4-40d2-b2ac-43c5c06f35c1" providerId="ADAL" clId="{70029005-1126-3140-8043-24E090437A94}" dt="2024-11-25T09:20:02.146" v="1717" actId="20577"/>
        <pc:sldMkLst>
          <pc:docMk/>
          <pc:sldMk cId="1740888234" sldId="271"/>
        </pc:sldMkLst>
        <pc:spChg chg="mod">
          <ac:chgData name="Merland Guerande" userId="6ddc8a63-b2a4-40d2-b2ac-43c5c06f35c1" providerId="ADAL" clId="{70029005-1126-3140-8043-24E090437A94}" dt="2024-11-25T08:36:38.608" v="1313" actId="20577"/>
          <ac:spMkLst>
            <pc:docMk/>
            <pc:sldMk cId="1740888234" sldId="271"/>
            <ac:spMk id="12" creationId="{09AC0E62-1C7F-94FB-DC33-63472AB49AD4}"/>
          </ac:spMkLst>
        </pc:spChg>
        <pc:spChg chg="mod">
          <ac:chgData name="Merland Guerande" userId="6ddc8a63-b2a4-40d2-b2ac-43c5c06f35c1" providerId="ADAL" clId="{70029005-1126-3140-8043-24E090437A94}" dt="2024-11-25T09:20:02.146" v="1717" actId="20577"/>
          <ac:spMkLst>
            <pc:docMk/>
            <pc:sldMk cId="1740888234" sldId="271"/>
            <ac:spMk id="16" creationId="{F49E7E1D-42EE-E4DC-988E-48B2430FD69C}"/>
          </ac:spMkLst>
        </pc:spChg>
        <pc:spChg chg="mod">
          <ac:chgData name="Merland Guerande" userId="6ddc8a63-b2a4-40d2-b2ac-43c5c06f35c1" providerId="ADAL" clId="{70029005-1126-3140-8043-24E090437A94}" dt="2024-11-25T08:37:19.334" v="1372" actId="1076"/>
          <ac:spMkLst>
            <pc:docMk/>
            <pc:sldMk cId="1740888234" sldId="271"/>
            <ac:spMk id="17" creationId="{278B79C5-CC1A-64B3-01B4-FF26A700000A}"/>
          </ac:spMkLst>
        </pc:spChg>
        <pc:spChg chg="mod">
          <ac:chgData name="Merland Guerande" userId="6ddc8a63-b2a4-40d2-b2ac-43c5c06f35c1" providerId="ADAL" clId="{70029005-1126-3140-8043-24E090437A94}" dt="2024-11-25T08:38:44.988" v="1544" actId="1076"/>
          <ac:spMkLst>
            <pc:docMk/>
            <pc:sldMk cId="1740888234" sldId="271"/>
            <ac:spMk id="18" creationId="{6CA79439-8E18-AC2E-59E8-DF66953A22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ellule.discriminations@liste.parisnanterre.fr" TargetMode="External"/><Relationship Id="rId5" Type="http://schemas.openxmlformats.org/officeDocument/2006/relationships/hyperlink" Target="mailto:violences.sexistes.sexuelles@liste.parisnanterre.fr" TargetMode="External"/><Relationship Id="rId4" Type="http://schemas.openxmlformats.org/officeDocument/2006/relationships/hyperlink" Target="mailto:mission.egalite.discriminations@liste.parisnanterre.f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instagram.com/upn_egalite/" TargetMode="External"/><Relationship Id="rId4" Type="http://schemas.openxmlformats.org/officeDocument/2006/relationships/hyperlink" Target="https://mission-egalite-f-h.parisnanterre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1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celluleVSSupn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discriminationsUPN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34850">
            <a:off x="14914785" y="1418123"/>
            <a:ext cx="3143862" cy="2812699"/>
          </a:xfrm>
          <a:custGeom>
            <a:avLst/>
            <a:gdLst/>
            <a:ahLst/>
            <a:cxnLst/>
            <a:rect l="l" t="t" r="r" b="b"/>
            <a:pathLst>
              <a:path w="3143862" h="2812699">
                <a:moveTo>
                  <a:pt x="0" y="0"/>
                </a:moveTo>
                <a:lnTo>
                  <a:pt x="3143862" y="0"/>
                </a:lnTo>
                <a:lnTo>
                  <a:pt x="3143862" y="2812699"/>
                </a:lnTo>
                <a:lnTo>
                  <a:pt x="0" y="2812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6" b="-588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4" name="Group 4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6472028" y="766065"/>
            <a:ext cx="5343944" cy="1350560"/>
          </a:xfrm>
          <a:custGeom>
            <a:avLst/>
            <a:gdLst/>
            <a:ahLst/>
            <a:cxnLst/>
            <a:rect l="l" t="t" r="r" b="b"/>
            <a:pathLst>
              <a:path w="5343944" h="1350560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>
            <a:off x="4885928" y="1391339"/>
            <a:ext cx="8516144" cy="6293207"/>
            <a:chOff x="0" y="-66675"/>
            <a:chExt cx="11354859" cy="839094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355693"/>
              <a:ext cx="11354859" cy="696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40"/>
                </a:lnSpc>
              </a:pPr>
              <a:r>
                <a:rPr lang="en-US" sz="7600" spc="148" dirty="0">
                  <a:solidFill>
                    <a:srgbClr val="000000"/>
                  </a:solidFill>
                  <a:latin typeface="Jumble" panose="02000503000000020004" pitchFamily="2" charset="0"/>
                  <a:ea typeface="Wedges"/>
                  <a:cs typeface="Baloo Bhaijaan" panose="03080902040302020200" pitchFamily="66" charset="-78"/>
                  <a:sym typeface="Wedges"/>
                </a:rPr>
                <a:t>LA MISSION ÉGALITÉ ET NON-DISCRIMINATION DE L'UNIVERSITÉ </a:t>
              </a:r>
            </a:p>
            <a:p>
              <a:pPr algn="ctr">
                <a:lnSpc>
                  <a:spcPts val="8140"/>
                </a:lnSpc>
              </a:pPr>
              <a:r>
                <a:rPr lang="en-US" sz="7600" spc="148" dirty="0">
                  <a:solidFill>
                    <a:srgbClr val="000000"/>
                  </a:solidFill>
                  <a:latin typeface="Jumble" panose="02000503000000020004" pitchFamily="2" charset="0"/>
                  <a:ea typeface="Wedges"/>
                  <a:cs typeface="Baloo Bhaijaan" panose="03080902040302020200" pitchFamily="66" charset="-78"/>
                  <a:sym typeface="Wedges"/>
                </a:rPr>
                <a:t>PARIS NANTERRE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1354859" cy="75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04269">
            <a:off x="1927406" y="1214663"/>
            <a:ext cx="2707366" cy="2707366"/>
          </a:xfrm>
          <a:custGeom>
            <a:avLst/>
            <a:gdLst/>
            <a:ahLst/>
            <a:cxnLst/>
            <a:rect l="l" t="t" r="r" b="b"/>
            <a:pathLst>
              <a:path w="2707366" h="2707366">
                <a:moveTo>
                  <a:pt x="0" y="0"/>
                </a:moveTo>
                <a:lnTo>
                  <a:pt x="2707366" y="0"/>
                </a:lnTo>
                <a:lnTo>
                  <a:pt x="2707366" y="2707366"/>
                </a:lnTo>
                <a:lnTo>
                  <a:pt x="0" y="2707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 rot="-1326343">
            <a:off x="12766133" y="7309550"/>
            <a:ext cx="3247705" cy="3247705"/>
          </a:xfrm>
          <a:custGeom>
            <a:avLst/>
            <a:gdLst/>
            <a:ahLst/>
            <a:cxnLst/>
            <a:rect l="l" t="t" r="r" b="b"/>
            <a:pathLst>
              <a:path w="3247705" h="3247705">
                <a:moveTo>
                  <a:pt x="0" y="0"/>
                </a:moveTo>
                <a:lnTo>
                  <a:pt x="3247705" y="0"/>
                </a:lnTo>
                <a:lnTo>
                  <a:pt x="3247705" y="3247705"/>
                </a:lnTo>
                <a:lnTo>
                  <a:pt x="0" y="32477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5685983" y="9568559"/>
            <a:ext cx="2391002" cy="511527"/>
          </a:xfrm>
          <a:custGeom>
            <a:avLst/>
            <a:gdLst/>
            <a:ahLst/>
            <a:cxnLst/>
            <a:rect l="l" t="t" r="r" b="b"/>
            <a:pathLst>
              <a:path w="2391002" h="511527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 rot="538925">
            <a:off x="2730350" y="7429672"/>
            <a:ext cx="3007462" cy="3007462"/>
          </a:xfrm>
          <a:custGeom>
            <a:avLst/>
            <a:gdLst/>
            <a:ahLst/>
            <a:cxnLst/>
            <a:rect l="l" t="t" r="r" b="b"/>
            <a:pathLst>
              <a:path w="3007462" h="3007462">
                <a:moveTo>
                  <a:pt x="0" y="0"/>
                </a:moveTo>
                <a:lnTo>
                  <a:pt x="3007462" y="0"/>
                </a:lnTo>
                <a:lnTo>
                  <a:pt x="3007462" y="3007462"/>
                </a:lnTo>
                <a:lnTo>
                  <a:pt x="0" y="30074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3701843" y="7739237"/>
            <a:ext cx="10884314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Rentrée</a:t>
            </a:r>
            <a:r>
              <a:rPr lang="en-US" sz="2799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31A27-916A-52F0-7C84-B124D4EB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48EE95-A693-2D9B-1140-8C71FF1EFBD5}"/>
              </a:ext>
            </a:extLst>
          </p:cNvPr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B39AE92-1EF8-5D3A-2046-8DADD0B334EC}"/>
                </a:ext>
              </a:extLst>
            </p:cNvPr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D49D415A-6BDF-A04B-411F-A9AB3161F232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CB4C4C4-5090-717D-E1EE-D95605E15937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495C4CB-4B6F-C79B-DE86-A26114629528}"/>
                </a:ext>
              </a:extLst>
            </p:cNvPr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3FC2286-7108-D980-7F15-81BFA9DDE280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44A8EB8-2E11-67C7-DEDE-596261689E55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4038D0C-0BAB-4322-F1B1-D21A510AB6A0}"/>
              </a:ext>
            </a:extLst>
          </p:cNvPr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8636F5C-9DDA-A659-893E-B0EDEBD76AA2}"/>
              </a:ext>
            </a:extLst>
          </p:cNvPr>
          <p:cNvSpPr txBox="1"/>
          <p:nvPr/>
        </p:nvSpPr>
        <p:spPr>
          <a:xfrm>
            <a:off x="1458302" y="529775"/>
            <a:ext cx="15371395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AGENDA DE LA RENTRÉE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D4A82F3-AE44-62A5-0D65-9435697E428B}"/>
              </a:ext>
            </a:extLst>
          </p:cNvPr>
          <p:cNvSpPr txBox="1"/>
          <p:nvPr/>
        </p:nvSpPr>
        <p:spPr>
          <a:xfrm>
            <a:off x="4306097" y="2706467"/>
            <a:ext cx="967433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Atelier </a:t>
            </a:r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d’autodéfense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verbale </a:t>
            </a:r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féministe</a:t>
            </a:r>
            <a:endParaRPr lang="en-US" sz="5500" dirty="0">
              <a:solidFill>
                <a:srgbClr val="5E17EB"/>
              </a:solidFill>
              <a:latin typeface="Cooper Black" panose="0208090404030B020404" pitchFamily="18" charset="77"/>
              <a:ea typeface="One Little Font"/>
              <a:cs typeface="Dreaming Outloud Script Pro" panose="020F0502020204030204" pitchFamily="34" charset="0"/>
              <a:sym typeface="One Little Fon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DC58900-712B-4C3C-A2E9-222E1AF7959B}"/>
              </a:ext>
            </a:extLst>
          </p:cNvPr>
          <p:cNvSpPr txBox="1"/>
          <p:nvPr/>
        </p:nvSpPr>
        <p:spPr>
          <a:xfrm>
            <a:off x="4926866" y="5053465"/>
            <a:ext cx="8432800" cy="6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2606" lvl="1" algn="ctr">
              <a:lnSpc>
                <a:spcPts val="4633"/>
              </a:lnSpc>
            </a:pPr>
            <a:r>
              <a:rPr lang="en-US" sz="45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Mardi 26 NOVEMBRE 2024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EFCC644-E011-5AB4-B3EB-819CA233F8B1}"/>
              </a:ext>
            </a:extLst>
          </p:cNvPr>
          <p:cNvSpPr txBox="1"/>
          <p:nvPr/>
        </p:nvSpPr>
        <p:spPr>
          <a:xfrm>
            <a:off x="4584837" y="5796634"/>
            <a:ext cx="91310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17H30 À 19H30 – Salle 206b, RAMNOUX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5832342-76FC-6FEB-DDD7-BA3B07270D5C}"/>
              </a:ext>
            </a:extLst>
          </p:cNvPr>
          <p:cNvSpPr txBox="1"/>
          <p:nvPr/>
        </p:nvSpPr>
        <p:spPr>
          <a:xfrm>
            <a:off x="5273469" y="6856346"/>
            <a:ext cx="831109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4"/>
              </a:lnSpc>
            </a:pP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Atelier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animé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par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Sylvaine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PETTENS de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Matrioch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-K,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visant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à identifier les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différents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types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d’agressions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verbales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, les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émotions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qu’elles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provoquent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et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connaître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des techniques pour y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répondre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1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B8C72-7BF6-0D91-1A41-35F25611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EB063F-3B18-2F3D-35D8-19912413A674}"/>
              </a:ext>
            </a:extLst>
          </p:cNvPr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E59B228-BDAD-235C-3734-A1577BCDD400}"/>
                </a:ext>
              </a:extLst>
            </p:cNvPr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698C574-3168-C196-6B20-B53170F04267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B5F8A0F-AEC2-5EE0-3FF1-DF53D10A0D4A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978860B-2684-7C9F-2D7F-8010C9CE818E}"/>
                </a:ext>
              </a:extLst>
            </p:cNvPr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47E82BD-2757-4456-3B03-8974F40B2E8D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99B9076-21BF-E160-1386-5ADF9F709843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5869587-0A4C-DBA3-5083-200EDD85F971}"/>
              </a:ext>
            </a:extLst>
          </p:cNvPr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3E0FBF0-A854-61CF-980D-70C120D24186}"/>
              </a:ext>
            </a:extLst>
          </p:cNvPr>
          <p:cNvSpPr txBox="1"/>
          <p:nvPr/>
        </p:nvSpPr>
        <p:spPr>
          <a:xfrm>
            <a:off x="1458302" y="529775"/>
            <a:ext cx="15371395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AGENDA DE LA RENTRÉE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AC0E62-1C7F-94FB-DC33-63472AB49AD4}"/>
              </a:ext>
            </a:extLst>
          </p:cNvPr>
          <p:cNvSpPr txBox="1"/>
          <p:nvPr/>
        </p:nvSpPr>
        <p:spPr>
          <a:xfrm>
            <a:off x="4306096" y="2440347"/>
            <a:ext cx="9674338" cy="244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Théâtre-forum “Un travail normal” par la compagnie Synergies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49E7E1D-42EE-E4DC-988E-48B2430FD69C}"/>
              </a:ext>
            </a:extLst>
          </p:cNvPr>
          <p:cNvSpPr txBox="1"/>
          <p:nvPr/>
        </p:nvSpPr>
        <p:spPr>
          <a:xfrm>
            <a:off x="4926864" y="5457565"/>
            <a:ext cx="8432800" cy="6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2606" lvl="1" algn="ctr">
              <a:lnSpc>
                <a:spcPts val="4633"/>
              </a:lnSpc>
            </a:pPr>
            <a:r>
              <a:rPr lang="en-US" sz="45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Jeudi</a:t>
            </a:r>
            <a:r>
              <a:rPr lang="en-US" sz="45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28 NOVEMBRE 2024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78B79C5-CC1A-64B3-01B4-FF26A700000A}"/>
              </a:ext>
            </a:extLst>
          </p:cNvPr>
          <p:cNvSpPr txBox="1"/>
          <p:nvPr/>
        </p:nvSpPr>
        <p:spPr>
          <a:xfrm>
            <a:off x="4577725" y="6040291"/>
            <a:ext cx="9131077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10H à 12H – Salle des conferences, </a:t>
            </a:r>
          </a:p>
          <a:p>
            <a:pPr algn="ctr">
              <a:lnSpc>
                <a:spcPts val="3842"/>
              </a:lnSpc>
            </a:pPr>
            <a:r>
              <a:rPr lang="en-US" sz="34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Bâtiment</a:t>
            </a: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Formation Continue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CA79439-8E18-AC2E-59E8-DF66953A2249}"/>
              </a:ext>
            </a:extLst>
          </p:cNvPr>
          <p:cNvSpPr txBox="1"/>
          <p:nvPr/>
        </p:nvSpPr>
        <p:spPr>
          <a:xfrm>
            <a:off x="5273469" y="7552484"/>
            <a:ext cx="831109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4"/>
              </a:lnSpc>
            </a:pPr>
            <a:r>
              <a:rPr lang="fr-FR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Atelier de sensibilisation et d’échanges portant sur la lutte contre le sexisme et le harcèlement sexuel dans le monde du travail.  </a:t>
            </a:r>
            <a:endParaRPr lang="en-US" sz="2800" i="1" dirty="0">
              <a:solidFill>
                <a:srgbClr val="000000"/>
              </a:solidFill>
              <a:latin typeface="Aptos" panose="020B0004020202020204" pitchFamily="34" charset="0"/>
              <a:ea typeface="DM Sans Italics"/>
              <a:cs typeface="DM Sans Italics"/>
              <a:sym typeface="DM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174088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DECFE-EEAF-D969-E8E0-E6BE95D8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31E4C8-0A82-2114-1DC3-F4C0F4F474B2}"/>
              </a:ext>
            </a:extLst>
          </p:cNvPr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2ABEA94-C13F-741F-33A8-A7EBDD87C305}"/>
                </a:ext>
              </a:extLst>
            </p:cNvPr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F08605A-683C-6A18-986E-1C1B07C132AB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9D45E8D-2059-F64D-941F-86D0E32E1DFE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88D3247-66B8-F314-0203-7521FA26BBB8}"/>
                </a:ext>
              </a:extLst>
            </p:cNvPr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C0A3E92-74DE-88D7-9F31-B02944E3202D}"/>
                  </a:ext>
                </a:extLst>
              </p:cNvPr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24B783DC-B221-D90A-C189-0FFE9D48FA96}"/>
                  </a:ext>
                </a:extLst>
              </p:cNvPr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7ED0D0CF-85AE-85CB-614C-0E1CF1D14655}"/>
              </a:ext>
            </a:extLst>
          </p:cNvPr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DAC1CB4-482C-585D-2AAC-6766E29B0B6B}"/>
              </a:ext>
            </a:extLst>
          </p:cNvPr>
          <p:cNvSpPr txBox="1"/>
          <p:nvPr/>
        </p:nvSpPr>
        <p:spPr>
          <a:xfrm>
            <a:off x="1458302" y="529775"/>
            <a:ext cx="15371395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AGENDA DE LA RENTRÉE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2A152AE-B83E-E969-ED49-5F2A5AFF3F21}"/>
              </a:ext>
            </a:extLst>
          </p:cNvPr>
          <p:cNvSpPr txBox="1"/>
          <p:nvPr/>
        </p:nvSpPr>
        <p:spPr>
          <a:xfrm>
            <a:off x="4306096" y="2440347"/>
            <a:ext cx="9674338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Conférence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: “Me too et le droit,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quels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changements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en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droit français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en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matière de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lutte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</a:t>
            </a:r>
            <a:r>
              <a:rPr lang="en-US" sz="53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contre</a:t>
            </a:r>
            <a:r>
              <a:rPr lang="en-US" sz="53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les VSS ?”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CC8A428-6482-8977-4DE0-95B1117E045D}"/>
              </a:ext>
            </a:extLst>
          </p:cNvPr>
          <p:cNvSpPr txBox="1"/>
          <p:nvPr/>
        </p:nvSpPr>
        <p:spPr>
          <a:xfrm>
            <a:off x="4926864" y="6328641"/>
            <a:ext cx="8432800" cy="6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2606" lvl="1" algn="ctr">
              <a:lnSpc>
                <a:spcPts val="4633"/>
              </a:lnSpc>
            </a:pPr>
            <a:r>
              <a:rPr lang="en-US" sz="45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Jeudi</a:t>
            </a:r>
            <a:r>
              <a:rPr lang="en-US" sz="45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28 NOVEMBRE 2024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70F711D-1D93-3FF7-C426-F66B2A6D0538}"/>
              </a:ext>
            </a:extLst>
          </p:cNvPr>
          <p:cNvSpPr txBox="1"/>
          <p:nvPr/>
        </p:nvSpPr>
        <p:spPr>
          <a:xfrm>
            <a:off x="4577726" y="6986384"/>
            <a:ext cx="91310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14H à 16H – </a:t>
            </a:r>
            <a:r>
              <a:rPr lang="en-US" sz="34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Amphi</a:t>
            </a: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C1, ZAZZO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4EBD431-3B48-9473-7E26-9598772E67FF}"/>
              </a:ext>
            </a:extLst>
          </p:cNvPr>
          <p:cNvSpPr txBox="1"/>
          <p:nvPr/>
        </p:nvSpPr>
        <p:spPr>
          <a:xfrm>
            <a:off x="5273469" y="8087967"/>
            <a:ext cx="831109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4"/>
              </a:lnSpc>
            </a:pP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Animée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par Audrey DARSONVILLE,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professeure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de droit public à l’Université Paris Nanterre </a:t>
            </a:r>
          </a:p>
        </p:txBody>
      </p:sp>
    </p:spTree>
    <p:extLst>
      <p:ext uri="{BB962C8B-B14F-4D97-AF65-F5344CB8AC3E}">
        <p14:creationId xmlns:p14="http://schemas.microsoft.com/office/powerpoint/2010/main" val="253241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4486704" y="7998622"/>
            <a:ext cx="1259678" cy="1259678"/>
          </a:xfrm>
          <a:custGeom>
            <a:avLst/>
            <a:gdLst/>
            <a:ahLst/>
            <a:cxnLst/>
            <a:rect l="l" t="t" r="r" b="b"/>
            <a:pathLst>
              <a:path w="1259678" h="1259678">
                <a:moveTo>
                  <a:pt x="0" y="0"/>
                </a:moveTo>
                <a:lnTo>
                  <a:pt x="1259678" y="0"/>
                </a:lnTo>
                <a:lnTo>
                  <a:pt x="1259678" y="1259678"/>
                </a:lnTo>
                <a:lnTo>
                  <a:pt x="0" y="1259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4340337" y="4779489"/>
            <a:ext cx="1552412" cy="1552412"/>
          </a:xfrm>
          <a:custGeom>
            <a:avLst/>
            <a:gdLst/>
            <a:ahLst/>
            <a:cxnLst/>
            <a:rect l="l" t="t" r="r" b="b"/>
            <a:pathLst>
              <a:path w="1552412" h="1552412">
                <a:moveTo>
                  <a:pt x="0" y="0"/>
                </a:moveTo>
                <a:lnTo>
                  <a:pt x="1552412" y="0"/>
                </a:lnTo>
                <a:lnTo>
                  <a:pt x="1552412" y="1552413"/>
                </a:lnTo>
                <a:lnTo>
                  <a:pt x="0" y="1552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458302" y="529775"/>
            <a:ext cx="15371395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CONTACTER LA MISSION ÉGALITÉ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9117" y="2084147"/>
            <a:ext cx="7311780" cy="58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Mail de la Mission égalité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39117" y="2691208"/>
            <a:ext cx="7818772" cy="115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4" tooltip="mailto:mission.egalite.discriminations@liste.parisnanterre.fr"/>
              </a:rPr>
              <a:t>mission.egalite.discriminations</a:t>
            </a:r>
          </a:p>
          <a:p>
            <a:pPr algn="l">
              <a:lnSpc>
                <a:spcPts val="4520"/>
              </a:lnSpc>
            </a:pPr>
            <a:r>
              <a:rPr lang="en-US" sz="4000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4" tooltip="mailto:mission.egalite.discriminations@liste.parisnanterre.fr"/>
              </a:rPr>
              <a:t>@liste.parisnanterre.fr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39117" y="4573270"/>
            <a:ext cx="7311780" cy="115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Signaler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une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violence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sexiste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ou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sexuelle</a:t>
            </a:r>
            <a:endParaRPr lang="en-US" sz="4000" b="1" dirty="0">
              <a:solidFill>
                <a:srgbClr val="000000"/>
              </a:solidFill>
              <a:latin typeface="Aptos" panose="020B0004020202020204" pitchFamily="34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39117" y="5751830"/>
            <a:ext cx="7818772" cy="115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999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5" tooltip="mailto:violences.sexistes.sexuelles@liste.parisnanterre.fr"/>
              </a:rPr>
              <a:t>violences.sexistes.sexuelles</a:t>
            </a:r>
          </a:p>
          <a:p>
            <a:pPr algn="l">
              <a:lnSpc>
                <a:spcPts val="4519"/>
              </a:lnSpc>
            </a:pPr>
            <a:r>
              <a:rPr lang="en-US" sz="3999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5" tooltip="mailto:violences.sexistes.sexuelles@liste.parisnanterre.fr"/>
              </a:rPr>
              <a:t>@liste.parisnanterre.fr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39117" y="7635240"/>
            <a:ext cx="7311780" cy="58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0"/>
              </a:lnSpc>
            </a:pP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Signaler </a:t>
            </a:r>
            <a:r>
              <a:rPr lang="en-US" sz="4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une</a:t>
            </a:r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discrimination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39117" y="8336823"/>
            <a:ext cx="7818772" cy="115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999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6" tooltip="mailto:cellule.discriminations@liste.parisnanterre.fr"/>
              </a:rPr>
              <a:t>cellule.discriminations</a:t>
            </a:r>
          </a:p>
          <a:p>
            <a:pPr algn="l">
              <a:lnSpc>
                <a:spcPts val="4519"/>
              </a:lnSpc>
            </a:pPr>
            <a:r>
              <a:rPr lang="en-US" sz="3999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6" tooltip="mailto:cellule.discriminations@liste.parisnanterre.fr"/>
              </a:rPr>
              <a:t>@liste.parisnanterre.fr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4486704" y="2368628"/>
            <a:ext cx="1259678" cy="1259678"/>
          </a:xfrm>
          <a:custGeom>
            <a:avLst/>
            <a:gdLst/>
            <a:ahLst/>
            <a:cxnLst/>
            <a:rect l="l" t="t" r="r" b="b"/>
            <a:pathLst>
              <a:path w="1259678" h="1259678">
                <a:moveTo>
                  <a:pt x="0" y="0"/>
                </a:moveTo>
                <a:lnTo>
                  <a:pt x="1259678" y="0"/>
                </a:lnTo>
                <a:lnTo>
                  <a:pt x="1259678" y="1259677"/>
                </a:lnTo>
                <a:lnTo>
                  <a:pt x="0" y="12596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4949901" y="3887459"/>
            <a:ext cx="983991" cy="983991"/>
          </a:xfrm>
          <a:custGeom>
            <a:avLst/>
            <a:gdLst/>
            <a:ahLst/>
            <a:cxnLst/>
            <a:rect l="l" t="t" r="r" b="b"/>
            <a:pathLst>
              <a:path w="983991" h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091920" y="6852330"/>
            <a:ext cx="780532" cy="780532"/>
          </a:xfrm>
          <a:custGeom>
            <a:avLst/>
            <a:gdLst/>
            <a:ahLst/>
            <a:cxnLst/>
            <a:rect l="l" t="t" r="r" b="b"/>
            <a:pathLst>
              <a:path w="780532" h="780532">
                <a:moveTo>
                  <a:pt x="0" y="0"/>
                </a:moveTo>
                <a:lnTo>
                  <a:pt x="780532" y="0"/>
                </a:lnTo>
                <a:lnTo>
                  <a:pt x="780532" y="780532"/>
                </a:lnTo>
                <a:lnTo>
                  <a:pt x="0" y="780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408968" y="664034"/>
            <a:ext cx="15468600" cy="6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9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RETROUVEZ LA MISSION ÉGALITÉ SUR LES RÉSEAUX 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85081" y="3014012"/>
            <a:ext cx="764178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7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Site internet de la Mission égalité </a:t>
            </a:r>
          </a:p>
          <a:p>
            <a:pPr algn="ctr">
              <a:lnSpc>
                <a:spcPts val="4181"/>
              </a:lnSpc>
            </a:pPr>
            <a:r>
              <a:rPr lang="en-US" sz="37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et non-discrimination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57542" y="4170856"/>
            <a:ext cx="7564842" cy="43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000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4" tooltip="https://mission-egalite-f-h.parisnanterre.fr"/>
              </a:rPr>
              <a:t>www.mission-egalite-f-h.parisnanterre.fr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88110" y="5552612"/>
            <a:ext cx="731178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7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Compte</a:t>
            </a:r>
            <a:r>
              <a:rPr lang="en-US" sz="37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Instagram de la Mission égalité et non-discrimination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90338" y="7033998"/>
            <a:ext cx="2701266" cy="43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000" u="sng" dirty="0">
                <a:solidFill>
                  <a:srgbClr val="5E17EB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  <a:hlinkClick r:id="rId5" tooltip="https://www.instagram.com/upn_egalite/"/>
              </a:rPr>
              <a:t>@upn_egalite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7" name="Group 17"/>
          <p:cNvGrpSpPr/>
          <p:nvPr/>
        </p:nvGrpSpPr>
        <p:grpSpPr>
          <a:xfrm>
            <a:off x="8569346" y="7715049"/>
            <a:ext cx="1543251" cy="1543251"/>
            <a:chOff x="0" y="0"/>
            <a:chExt cx="2057668" cy="20576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7668" cy="2057668"/>
            </a:xfrm>
            <a:custGeom>
              <a:avLst/>
              <a:gdLst/>
              <a:ahLst/>
              <a:cxnLst/>
              <a:rect l="l" t="t" r="r" b="b"/>
              <a:pathLst>
                <a:path w="2057668" h="2057668">
                  <a:moveTo>
                    <a:pt x="0" y="0"/>
                  </a:moveTo>
                  <a:lnTo>
                    <a:pt x="2057668" y="0"/>
                  </a:lnTo>
                  <a:lnTo>
                    <a:pt x="2057668" y="2057668"/>
                  </a:lnTo>
                  <a:lnTo>
                    <a:pt x="0" y="2057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9323" y="1028700"/>
            <a:ext cx="6986675" cy="3910544"/>
            <a:chOff x="0" y="0"/>
            <a:chExt cx="9315567" cy="5214059"/>
          </a:xfrm>
        </p:grpSpPr>
        <p:grpSp>
          <p:nvGrpSpPr>
            <p:cNvPr id="3" name="Group 3"/>
            <p:cNvGrpSpPr/>
            <p:nvPr/>
          </p:nvGrpSpPr>
          <p:grpSpPr>
            <a:xfrm>
              <a:off x="345021" y="316369"/>
              <a:ext cx="8970546" cy="4897689"/>
              <a:chOff x="0" y="0"/>
              <a:chExt cx="6783283" cy="3703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364000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3640000">
                    <a:moveTo>
                      <a:pt x="6627073" y="3640000"/>
                    </a:moveTo>
                    <a:lnTo>
                      <a:pt x="92710" y="3640000"/>
                    </a:lnTo>
                    <a:cubicBezTo>
                      <a:pt x="41910" y="3640000"/>
                      <a:pt x="0" y="3598090"/>
                      <a:pt x="0" y="3547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546020"/>
                    </a:lnTo>
                    <a:cubicBezTo>
                      <a:pt x="6719783" y="3598090"/>
                      <a:pt x="6677873" y="3640000"/>
                      <a:pt x="6627073" y="3640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370350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370350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579040"/>
                    </a:lnTo>
                    <a:cubicBezTo>
                      <a:pt x="6723593" y="3614600"/>
                      <a:pt x="6694383" y="3643810"/>
                      <a:pt x="6658823" y="3643810"/>
                    </a:cubicBezTo>
                    <a:lnTo>
                      <a:pt x="124460" y="3643810"/>
                    </a:lnTo>
                    <a:cubicBezTo>
                      <a:pt x="88900" y="3643810"/>
                      <a:pt x="59690" y="3614600"/>
                      <a:pt x="59690" y="3579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9040"/>
                    </a:lnTo>
                    <a:cubicBezTo>
                      <a:pt x="0" y="3647620"/>
                      <a:pt x="55880" y="3703500"/>
                      <a:pt x="124460" y="3703500"/>
                    </a:cubicBezTo>
                    <a:lnTo>
                      <a:pt x="6658823" y="3703500"/>
                    </a:lnTo>
                    <a:cubicBezTo>
                      <a:pt x="6727403" y="3703500"/>
                      <a:pt x="6783284" y="3647620"/>
                      <a:pt x="6783284" y="357904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01767" cy="4889249"/>
              <a:chOff x="0" y="0"/>
              <a:chExt cx="6806891" cy="36971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3633618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3633618">
                    <a:moveTo>
                      <a:pt x="6650682" y="3633618"/>
                    </a:moveTo>
                    <a:lnTo>
                      <a:pt x="92710" y="3633618"/>
                    </a:lnTo>
                    <a:cubicBezTo>
                      <a:pt x="41910" y="3633618"/>
                      <a:pt x="0" y="3591708"/>
                      <a:pt x="0" y="35409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3539638"/>
                    </a:lnTo>
                    <a:cubicBezTo>
                      <a:pt x="6743391" y="3591708"/>
                      <a:pt x="6701482" y="3633618"/>
                      <a:pt x="6650682" y="36336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FFF1">
                      <a:alpha val="100000"/>
                    </a:srgbClr>
                  </a:gs>
                  <a:gs pos="100000">
                    <a:srgbClr val="BFD5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3697118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3697118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3572658"/>
                    </a:lnTo>
                    <a:cubicBezTo>
                      <a:pt x="6747201" y="3608218"/>
                      <a:pt x="6717991" y="3637428"/>
                      <a:pt x="6682432" y="3637428"/>
                    </a:cubicBezTo>
                    <a:lnTo>
                      <a:pt x="124460" y="3637428"/>
                    </a:lnTo>
                    <a:cubicBezTo>
                      <a:pt x="88900" y="3637428"/>
                      <a:pt x="59690" y="3608218"/>
                      <a:pt x="59690" y="35726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2658"/>
                    </a:lnTo>
                    <a:cubicBezTo>
                      <a:pt x="0" y="3641238"/>
                      <a:pt x="55880" y="3697118"/>
                      <a:pt x="124460" y="3697118"/>
                    </a:cubicBezTo>
                    <a:lnTo>
                      <a:pt x="6682432" y="3697118"/>
                    </a:lnTo>
                    <a:cubicBezTo>
                      <a:pt x="6751011" y="3697118"/>
                      <a:pt x="6806891" y="3641238"/>
                      <a:pt x="6806891" y="357265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930504" y="364787"/>
            <a:ext cx="2556004" cy="1045638"/>
          </a:xfrm>
          <a:custGeom>
            <a:avLst/>
            <a:gdLst/>
            <a:ahLst/>
            <a:cxnLst/>
            <a:rect l="l" t="t" r="r" b="b"/>
            <a:pathLst>
              <a:path w="2556004" h="1045638">
                <a:moveTo>
                  <a:pt x="0" y="0"/>
                </a:moveTo>
                <a:lnTo>
                  <a:pt x="2556004" y="0"/>
                </a:lnTo>
                <a:lnTo>
                  <a:pt x="2556004" y="1045638"/>
                </a:lnTo>
                <a:lnTo>
                  <a:pt x="0" y="104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685983" y="9568559"/>
            <a:ext cx="2391002" cy="511527"/>
          </a:xfrm>
          <a:custGeom>
            <a:avLst/>
            <a:gdLst/>
            <a:ahLst/>
            <a:cxnLst/>
            <a:rect l="l" t="t" r="r" b="b"/>
            <a:pathLst>
              <a:path w="2391002" h="511527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 rot="-6263325">
            <a:off x="8056642" y="-81963"/>
            <a:ext cx="829958" cy="2603791"/>
          </a:xfrm>
          <a:custGeom>
            <a:avLst/>
            <a:gdLst/>
            <a:ahLst/>
            <a:cxnLst/>
            <a:rect l="l" t="t" r="r" b="b"/>
            <a:pathLst>
              <a:path w="829958" h="2603791">
                <a:moveTo>
                  <a:pt x="0" y="0"/>
                </a:moveTo>
                <a:lnTo>
                  <a:pt x="829958" y="0"/>
                </a:lnTo>
                <a:lnTo>
                  <a:pt x="829958" y="2603791"/>
                </a:lnTo>
                <a:lnTo>
                  <a:pt x="0" y="2603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 rot="473468" flipH="1">
            <a:off x="913589" y="4274813"/>
            <a:ext cx="996275" cy="3125570"/>
          </a:xfrm>
          <a:custGeom>
            <a:avLst/>
            <a:gdLst/>
            <a:ahLst/>
            <a:cxnLst/>
            <a:rect l="l" t="t" r="r" b="b"/>
            <a:pathLst>
              <a:path w="996275" h="3125570">
                <a:moveTo>
                  <a:pt x="996275" y="0"/>
                </a:moveTo>
                <a:lnTo>
                  <a:pt x="0" y="0"/>
                </a:lnTo>
                <a:lnTo>
                  <a:pt x="0" y="3125570"/>
                </a:lnTo>
                <a:lnTo>
                  <a:pt x="996275" y="3125570"/>
                </a:lnTo>
                <a:lnTo>
                  <a:pt x="9962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0765525" y="494449"/>
            <a:ext cx="1123334" cy="1123334"/>
          </a:xfrm>
          <a:custGeom>
            <a:avLst/>
            <a:gdLst/>
            <a:ahLst/>
            <a:cxnLst/>
            <a:rect l="l" t="t" r="r" b="b"/>
            <a:pathLst>
              <a:path w="1123334" h="1123334">
                <a:moveTo>
                  <a:pt x="0" y="0"/>
                </a:moveTo>
                <a:lnTo>
                  <a:pt x="1123335" y="0"/>
                </a:lnTo>
                <a:lnTo>
                  <a:pt x="1123335" y="1123335"/>
                </a:lnTo>
                <a:lnTo>
                  <a:pt x="0" y="1123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5564925" y="4581833"/>
            <a:ext cx="1123334" cy="1123334"/>
          </a:xfrm>
          <a:custGeom>
            <a:avLst/>
            <a:gdLst/>
            <a:ahLst/>
            <a:cxnLst/>
            <a:rect l="l" t="t" r="r" b="b"/>
            <a:pathLst>
              <a:path w="1123334" h="1123334">
                <a:moveTo>
                  <a:pt x="0" y="0"/>
                </a:moveTo>
                <a:lnTo>
                  <a:pt x="1123334" y="0"/>
                </a:lnTo>
                <a:lnTo>
                  <a:pt x="1123334" y="1123334"/>
                </a:lnTo>
                <a:lnTo>
                  <a:pt x="0" y="11233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209837" y="1704235"/>
            <a:ext cx="6161493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4"/>
              </a:lnSpc>
            </a:pPr>
            <a:r>
              <a:rPr lang="en-US" sz="4086" dirty="0">
                <a:solidFill>
                  <a:srgbClr val="000000"/>
                </a:solidFill>
                <a:latin typeface="Jumble" panose="020F0502020204030204" pitchFamily="34" charset="0"/>
                <a:ea typeface="Wedges"/>
                <a:cs typeface="Jumble" panose="020F0502020204030204" pitchFamily="34" charset="0"/>
                <a:sym typeface="Wedges"/>
              </a:rPr>
              <a:t>LA MISSION ÉGALITÉ ET NON-DISCRIMINATION DE L'UNIVERSITÉ </a:t>
            </a:r>
          </a:p>
          <a:p>
            <a:pPr algn="ctr">
              <a:lnSpc>
                <a:spcPts val="4904"/>
              </a:lnSpc>
            </a:pPr>
            <a:r>
              <a:rPr lang="en-US" sz="4086" dirty="0">
                <a:solidFill>
                  <a:srgbClr val="000000"/>
                </a:solidFill>
                <a:latin typeface="Jumble" panose="020F0502020204030204" pitchFamily="34" charset="0"/>
                <a:ea typeface="Wedges"/>
                <a:cs typeface="Jumble" panose="020F0502020204030204" pitchFamily="34" charset="0"/>
                <a:sym typeface="Wedges"/>
              </a:rPr>
              <a:t>PARIS NANTERRE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28205" y="4180646"/>
            <a:ext cx="3197975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520"/>
              </a:lnSpc>
              <a:defRPr sz="25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dirty="0" err="1">
                <a:sym typeface="Wedges"/>
              </a:rPr>
              <a:t>Clémence</a:t>
            </a:r>
            <a:r>
              <a:rPr lang="en-US" dirty="0">
                <a:sym typeface="Wedges"/>
              </a:rPr>
              <a:t> BIGEL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08182" y="6211194"/>
            <a:ext cx="3436818" cy="10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Vice-</a:t>
            </a:r>
            <a:r>
              <a:rPr lang="en-US" dirty="0" err="1">
                <a:sym typeface="DM Sans"/>
              </a:rPr>
              <a:t>président</a:t>
            </a:r>
            <a:r>
              <a:rPr lang="en-US" dirty="0">
                <a:sym typeface="DM Sans"/>
              </a:rPr>
              <a:t> égalité, inclusion et non-discrimination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546" y="2042373"/>
            <a:ext cx="4365294" cy="63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Cheffe</a:t>
            </a:r>
            <a:r>
              <a:rPr lang="en-US" dirty="0">
                <a:sym typeface="DM Sans"/>
              </a:rPr>
              <a:t> de </a:t>
            </a:r>
            <a:r>
              <a:rPr lang="en-US" dirty="0" err="1">
                <a:sym typeface="DM Sans"/>
              </a:rPr>
              <a:t>projet</a:t>
            </a:r>
            <a:r>
              <a:rPr lang="en-US" dirty="0">
                <a:sym typeface="DM Sans"/>
              </a:rPr>
              <a:t> égalité et </a:t>
            </a:r>
          </a:p>
          <a:p>
            <a:r>
              <a:rPr lang="en-US" dirty="0">
                <a:sym typeface="DM Sans"/>
              </a:rPr>
              <a:t>non-discrimination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61407" y="5288186"/>
            <a:ext cx="1538193" cy="4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33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LUTTER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61407" y="5619251"/>
            <a:ext cx="3497267" cy="2505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contre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les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stéréotypes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genres et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discriminatoires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les violences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sexistes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et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sexuelles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les discriminations sous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toutes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leurs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formes</a:t>
            </a:r>
            <a:r>
              <a:rPr lang="en-US" sz="2299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au sein de </a:t>
            </a:r>
            <a:r>
              <a:rPr lang="en-US" sz="2299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l'université</a:t>
            </a:r>
            <a:endParaRPr lang="en-US" sz="2299" dirty="0">
              <a:solidFill>
                <a:srgbClr val="000000"/>
              </a:solidFill>
              <a:latin typeface="Aptos" panose="020B0004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30504" y="8241262"/>
            <a:ext cx="1717696" cy="463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526"/>
              </a:lnSpc>
              <a:defRPr sz="3300">
                <a:solidFill>
                  <a:srgbClr val="000000"/>
                </a:solidFill>
                <a:latin typeface="Jumble" panose="02000503000000020004" pitchFamily="2" charset="0"/>
              </a:defRPr>
            </a:lvl1pPr>
          </a:lstStyle>
          <a:p>
            <a:r>
              <a:rPr lang="en-US">
                <a:sym typeface="Wedges"/>
              </a:rPr>
              <a:t>FORMER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30504" y="8673905"/>
            <a:ext cx="4501644" cy="140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les personnels, </a:t>
            </a:r>
            <a:r>
              <a:rPr lang="en-US" dirty="0" err="1">
                <a:sym typeface="DM Sans"/>
              </a:rPr>
              <a:t>étudiant·tes</a:t>
            </a:r>
            <a:r>
              <a:rPr lang="en-US" dirty="0">
                <a:sym typeface="DM Sans"/>
              </a:rPr>
              <a:t> et associations </a:t>
            </a:r>
            <a:r>
              <a:rPr lang="en-US" dirty="0" err="1">
                <a:sym typeface="DM Sans"/>
              </a:rPr>
              <a:t>étudiantes</a:t>
            </a:r>
            <a:r>
              <a:rPr lang="en-US" dirty="0">
                <a:sym typeface="DM Sans"/>
              </a:rPr>
              <a:t> à </a:t>
            </a:r>
            <a:r>
              <a:rPr lang="en-US" dirty="0" err="1">
                <a:sym typeface="DM Sans"/>
              </a:rPr>
              <a:t>l'égalité</a:t>
            </a:r>
            <a:r>
              <a:rPr lang="en-US" dirty="0">
                <a:sym typeface="DM Sans"/>
              </a:rPr>
              <a:t> entre les genres et à la </a:t>
            </a:r>
            <a:r>
              <a:rPr lang="en-US" dirty="0" err="1">
                <a:sym typeface="DM Sans"/>
              </a:rPr>
              <a:t>lutte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contre</a:t>
            </a:r>
            <a:r>
              <a:rPr lang="en-US" dirty="0">
                <a:sym typeface="DM Sans"/>
              </a:rPr>
              <a:t> les discriminations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10118" y="7661495"/>
            <a:ext cx="2786482" cy="463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526"/>
              </a:lnSpc>
              <a:defRPr sz="3300">
                <a:solidFill>
                  <a:srgbClr val="000000"/>
                </a:solidFill>
                <a:latin typeface="Jumble" panose="02000503000000020004" pitchFamily="2" charset="0"/>
              </a:defRPr>
            </a:lvl1pPr>
          </a:lstStyle>
          <a:p>
            <a:r>
              <a:rPr lang="en-US" dirty="0">
                <a:sym typeface="Wedges"/>
              </a:rPr>
              <a:t>SENSIBILISER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10118" y="8124617"/>
            <a:ext cx="5713460" cy="1371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à travers des expositions, des </a:t>
            </a:r>
            <a:r>
              <a:rPr lang="en-US" dirty="0" err="1">
                <a:sym typeface="DM Sans"/>
              </a:rPr>
              <a:t>campagnes</a:t>
            </a:r>
            <a:r>
              <a:rPr lang="en-US" dirty="0">
                <a:sym typeface="DM Sans"/>
              </a:rPr>
              <a:t> de communication, des </a:t>
            </a:r>
            <a:r>
              <a:rPr lang="en-US" dirty="0" err="1">
                <a:sym typeface="DM Sans"/>
              </a:rPr>
              <a:t>conférences</a:t>
            </a:r>
            <a:r>
              <a:rPr lang="en-US" dirty="0">
                <a:sym typeface="DM Sans"/>
              </a:rPr>
              <a:t>, des </a:t>
            </a:r>
            <a:r>
              <a:rPr lang="en-US" dirty="0" err="1">
                <a:sym typeface="DM Sans"/>
              </a:rPr>
              <a:t>journées</a:t>
            </a:r>
            <a:r>
              <a:rPr lang="en-US" dirty="0">
                <a:sym typeface="DM Sans"/>
              </a:rPr>
              <a:t> de </a:t>
            </a:r>
            <a:r>
              <a:rPr lang="en-US" dirty="0" err="1">
                <a:sym typeface="DM Sans"/>
              </a:rPr>
              <a:t>mobilisation</a:t>
            </a:r>
            <a:r>
              <a:rPr lang="en-US" dirty="0">
                <a:sym typeface="DM Sans"/>
              </a:rPr>
              <a:t>, etc., à destination des personnels et </a:t>
            </a:r>
            <a:r>
              <a:rPr lang="en-US" dirty="0" err="1">
                <a:sym typeface="DM Sans"/>
              </a:rPr>
              <a:t>étudiant·es</a:t>
            </a:r>
            <a:endParaRPr lang="en-US" dirty="0">
              <a:sym typeface="DM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421961" y="5808044"/>
            <a:ext cx="2112439" cy="463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3300" dirty="0">
                <a:solidFill>
                  <a:srgbClr val="000000"/>
                </a:solidFill>
                <a:latin typeface="Jumble" panose="02000503000000020004" pitchFamily="2" charset="0"/>
                <a:sym typeface="Wedges"/>
              </a:rPr>
              <a:t>INFORMER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21961" y="6267356"/>
            <a:ext cx="6216168" cy="1065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par le </a:t>
            </a:r>
            <a:r>
              <a:rPr lang="en-US" dirty="0" err="1">
                <a:sym typeface="DM Sans"/>
              </a:rPr>
              <a:t>biais</a:t>
            </a:r>
            <a:r>
              <a:rPr lang="en-US" dirty="0">
                <a:sym typeface="DM Sans"/>
              </a:rPr>
              <a:t> de guides pratiques et </a:t>
            </a:r>
            <a:r>
              <a:rPr lang="en-US" dirty="0" err="1">
                <a:sym typeface="DM Sans"/>
              </a:rPr>
              <a:t>juridiques</a:t>
            </a:r>
            <a:r>
              <a:rPr lang="en-US" dirty="0">
                <a:sym typeface="DM Sans"/>
              </a:rPr>
              <a:t>, de rapports, de supports de communication, etc., </a:t>
            </a:r>
            <a:r>
              <a:rPr lang="en-US" dirty="0" err="1">
                <a:sym typeface="DM Sans"/>
              </a:rPr>
              <a:t>accessibles</a:t>
            </a:r>
            <a:r>
              <a:rPr lang="en-US" dirty="0">
                <a:sym typeface="DM Sans"/>
              </a:rPr>
              <a:t> à </a:t>
            </a:r>
            <a:r>
              <a:rPr lang="en-US" dirty="0" err="1">
                <a:sym typeface="DM Sans"/>
              </a:rPr>
              <a:t>tou·tes</a:t>
            </a:r>
            <a:endParaRPr lang="en-US" dirty="0">
              <a:sym typeface="DM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728205" y="1728048"/>
            <a:ext cx="3197975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Guérande MERLAND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13575" y="4442051"/>
            <a:ext cx="4505758" cy="10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pPr algn="ctr"/>
            <a:r>
              <a:rPr lang="en-US" dirty="0" err="1">
                <a:sym typeface="DM Sans"/>
              </a:rPr>
              <a:t>Chargée</a:t>
            </a:r>
            <a:r>
              <a:rPr lang="en-US" dirty="0">
                <a:sym typeface="DM Sans"/>
              </a:rPr>
              <a:t> de </a:t>
            </a:r>
            <a:r>
              <a:rPr lang="en-US" dirty="0" err="1">
                <a:sym typeface="DM Sans"/>
              </a:rPr>
              <a:t>projet</a:t>
            </a:r>
            <a:r>
              <a:rPr lang="en-US" dirty="0">
                <a:sym typeface="DM Sans"/>
              </a:rPr>
              <a:t> </a:t>
            </a:r>
          </a:p>
          <a:p>
            <a:pPr algn="ctr"/>
            <a:r>
              <a:rPr lang="en-US" dirty="0">
                <a:sym typeface="DM Sans"/>
              </a:rPr>
              <a:t>“communication, </a:t>
            </a:r>
            <a:r>
              <a:rPr lang="en-US" dirty="0" err="1">
                <a:sym typeface="DM Sans"/>
              </a:rPr>
              <a:t>évènementiel</a:t>
            </a:r>
            <a:r>
              <a:rPr lang="en-US" dirty="0">
                <a:sym typeface="DM Sans"/>
              </a:rPr>
              <a:t> </a:t>
            </a:r>
          </a:p>
          <a:p>
            <a:pPr algn="ctr"/>
            <a:r>
              <a:rPr lang="en-US" dirty="0">
                <a:sym typeface="DM Sans"/>
              </a:rPr>
              <a:t>et formation”</a:t>
            </a:r>
          </a:p>
        </p:txBody>
      </p:sp>
      <p:sp>
        <p:nvSpPr>
          <p:cNvPr id="29" name="Freeform 29"/>
          <p:cNvSpPr/>
          <p:nvPr/>
        </p:nvSpPr>
        <p:spPr>
          <a:xfrm>
            <a:off x="10765525" y="2962062"/>
            <a:ext cx="1123334" cy="1123334"/>
          </a:xfrm>
          <a:custGeom>
            <a:avLst/>
            <a:gdLst/>
            <a:ahLst/>
            <a:cxnLst/>
            <a:rect l="l" t="t" r="r" b="b"/>
            <a:pathLst>
              <a:path w="1123334" h="1123334">
                <a:moveTo>
                  <a:pt x="0" y="0"/>
                </a:moveTo>
                <a:lnTo>
                  <a:pt x="1123335" y="0"/>
                </a:lnTo>
                <a:lnTo>
                  <a:pt x="1123335" y="1123334"/>
                </a:lnTo>
                <a:lnTo>
                  <a:pt x="0" y="11233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TextBox 30"/>
          <p:cNvSpPr txBox="1"/>
          <p:nvPr/>
        </p:nvSpPr>
        <p:spPr>
          <a:xfrm>
            <a:off x="14527604" y="5874563"/>
            <a:ext cx="3197975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520"/>
              </a:lnSpc>
              <a:defRPr sz="25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dirty="0">
                <a:sym typeface="Wedges"/>
              </a:rPr>
              <a:t>Nicolas BOURBON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0A3971E6-08C3-88CA-087E-6E8035ABE2A0}"/>
              </a:ext>
            </a:extLst>
          </p:cNvPr>
          <p:cNvSpPr txBox="1"/>
          <p:nvPr/>
        </p:nvSpPr>
        <p:spPr>
          <a:xfrm>
            <a:off x="13115183" y="3035045"/>
            <a:ext cx="4365294" cy="71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759"/>
              </a:lnSpc>
              <a:defRPr sz="2299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Chargée</a:t>
            </a:r>
            <a:r>
              <a:rPr lang="en-US" dirty="0">
                <a:sym typeface="DM Sans"/>
              </a:rPr>
              <a:t> de </a:t>
            </a:r>
            <a:r>
              <a:rPr lang="en-US" dirty="0" err="1">
                <a:sym typeface="DM Sans"/>
              </a:rPr>
              <a:t>projet</a:t>
            </a:r>
            <a:r>
              <a:rPr lang="en-US" dirty="0">
                <a:sym typeface="DM Sans"/>
              </a:rPr>
              <a:t> </a:t>
            </a:r>
          </a:p>
          <a:p>
            <a:r>
              <a:rPr lang="en-US" dirty="0">
                <a:sym typeface="DM Sans"/>
              </a:rPr>
              <a:t>“affaires </a:t>
            </a:r>
            <a:r>
              <a:rPr lang="en-US" dirty="0" err="1">
                <a:sym typeface="DM Sans"/>
              </a:rPr>
              <a:t>sociales</a:t>
            </a:r>
            <a:r>
              <a:rPr lang="en-US" dirty="0">
                <a:sym typeface="DM Sans"/>
              </a:rPr>
              <a:t>”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F910D29A-71D8-97F7-A279-FE5056F12594}"/>
              </a:ext>
            </a:extLst>
          </p:cNvPr>
          <p:cNvSpPr txBox="1"/>
          <p:nvPr/>
        </p:nvSpPr>
        <p:spPr>
          <a:xfrm>
            <a:off x="13698843" y="2765641"/>
            <a:ext cx="3197975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520"/>
              </a:lnSpc>
              <a:defRPr sz="25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dirty="0">
                <a:sym typeface="Wedges"/>
              </a:rPr>
              <a:t>Carmen BRONCHARD</a:t>
            </a:r>
          </a:p>
        </p:txBody>
      </p:sp>
      <p:pic>
        <p:nvPicPr>
          <p:cNvPr id="34" name="Image 33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9289D3E8-8AE4-2CE7-405E-02D0B83F48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32" y="1531279"/>
            <a:ext cx="1066799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451415" y="5316681"/>
            <a:ext cx="3896478" cy="4287187"/>
            <a:chOff x="0" y="0"/>
            <a:chExt cx="5195304" cy="571625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8089" y="512856"/>
              <a:ext cx="5504537" cy="4902250"/>
              <a:chOff x="0" y="0"/>
              <a:chExt cx="6783283" cy="6041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261072" y="261072"/>
              <a:ext cx="5523695" cy="5001550"/>
              <a:chOff x="0" y="0"/>
              <a:chExt cx="6806891" cy="6163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736858" y="1028700"/>
            <a:ext cx="4780637" cy="3685011"/>
            <a:chOff x="0" y="0"/>
            <a:chExt cx="6374183" cy="4913348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44" y="181697"/>
              <a:ext cx="6206839" cy="4731651"/>
              <a:chOff x="0" y="0"/>
              <a:chExt cx="9071908" cy="69157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6206839" cy="4731651"/>
              <a:chOff x="0" y="0"/>
              <a:chExt cx="9071908" cy="691577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3271747" y="678751"/>
            <a:ext cx="1710860" cy="699897"/>
          </a:xfrm>
          <a:custGeom>
            <a:avLst/>
            <a:gdLst/>
            <a:ahLst/>
            <a:cxnLst/>
            <a:rect l="l" t="t" r="r" b="b"/>
            <a:pathLst>
              <a:path w="1710860" h="699897">
                <a:moveTo>
                  <a:pt x="0" y="0"/>
                </a:moveTo>
                <a:lnTo>
                  <a:pt x="1710860" y="0"/>
                </a:lnTo>
                <a:lnTo>
                  <a:pt x="1710860" y="699898"/>
                </a:lnTo>
                <a:lnTo>
                  <a:pt x="0" y="699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0660016" y="6584939"/>
            <a:ext cx="3687634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SENSIBILISATION SUR L'ÉDUCATION À LA SEXUALITÉ ET AU CONSENTEMENT</a:t>
            </a:r>
          </a:p>
        </p:txBody>
      </p:sp>
      <p:sp>
        <p:nvSpPr>
          <p:cNvPr id="18" name="Freeform 18"/>
          <p:cNvSpPr/>
          <p:nvPr/>
        </p:nvSpPr>
        <p:spPr>
          <a:xfrm rot="1754462">
            <a:off x="9901320" y="8709680"/>
            <a:ext cx="1517392" cy="703518"/>
          </a:xfrm>
          <a:custGeom>
            <a:avLst/>
            <a:gdLst/>
            <a:ahLst/>
            <a:cxnLst/>
            <a:rect l="l" t="t" r="r" b="b"/>
            <a:pathLst>
              <a:path w="1517392" h="703518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 rot="1754462">
            <a:off x="13588954" y="5469288"/>
            <a:ext cx="1517392" cy="703518"/>
          </a:xfrm>
          <a:custGeom>
            <a:avLst/>
            <a:gdLst/>
            <a:ahLst/>
            <a:cxnLst/>
            <a:rect l="l" t="t" r="r" b="b"/>
            <a:pathLst>
              <a:path w="1517392" h="703518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0" name="Group 20"/>
          <p:cNvGrpSpPr/>
          <p:nvPr/>
        </p:nvGrpSpPr>
        <p:grpSpPr>
          <a:xfrm>
            <a:off x="2394559" y="5358764"/>
            <a:ext cx="5682547" cy="4380222"/>
            <a:chOff x="0" y="0"/>
            <a:chExt cx="7576730" cy="5840296"/>
          </a:xfrm>
        </p:grpSpPr>
        <p:grpSp>
          <p:nvGrpSpPr>
            <p:cNvPr id="21" name="Group 21"/>
            <p:cNvGrpSpPr/>
            <p:nvPr/>
          </p:nvGrpSpPr>
          <p:grpSpPr>
            <a:xfrm>
              <a:off x="198915" y="215976"/>
              <a:ext cx="7377815" cy="5624320"/>
              <a:chOff x="0" y="0"/>
              <a:chExt cx="9071908" cy="691577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7377815" cy="5624320"/>
              <a:chOff x="0" y="0"/>
              <a:chExt cx="9071908" cy="691577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7" name="Freeform 27"/>
          <p:cNvSpPr/>
          <p:nvPr/>
        </p:nvSpPr>
        <p:spPr>
          <a:xfrm>
            <a:off x="4424183" y="4927488"/>
            <a:ext cx="1570874" cy="862553"/>
          </a:xfrm>
          <a:custGeom>
            <a:avLst/>
            <a:gdLst/>
            <a:ahLst/>
            <a:cxnLst/>
            <a:rect l="l" t="t" r="r" b="b"/>
            <a:pathLst>
              <a:path w="1570874" h="862553">
                <a:moveTo>
                  <a:pt x="0" y="0"/>
                </a:moveTo>
                <a:lnTo>
                  <a:pt x="1570874" y="0"/>
                </a:lnTo>
                <a:lnTo>
                  <a:pt x="1570874" y="862553"/>
                </a:lnTo>
                <a:lnTo>
                  <a:pt x="0" y="8625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12288306" y="760914"/>
            <a:ext cx="3586393" cy="3946009"/>
            <a:chOff x="0" y="0"/>
            <a:chExt cx="4781857" cy="5261346"/>
          </a:xfrm>
        </p:grpSpPr>
        <p:grpSp>
          <p:nvGrpSpPr>
            <p:cNvPr id="29" name="Group 29"/>
            <p:cNvGrpSpPr/>
            <p:nvPr/>
          </p:nvGrpSpPr>
          <p:grpSpPr>
            <a:xfrm rot="5400000">
              <a:off x="-7446" y="472043"/>
              <a:ext cx="5066481" cy="4512124"/>
              <a:chOff x="0" y="0"/>
              <a:chExt cx="6783283" cy="60410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-240296" y="240296"/>
              <a:ext cx="5084114" cy="4603522"/>
              <a:chOff x="0" y="0"/>
              <a:chExt cx="6806891" cy="616344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5" name="Freeform 35"/>
          <p:cNvSpPr/>
          <p:nvPr/>
        </p:nvSpPr>
        <p:spPr>
          <a:xfrm rot="-773900">
            <a:off x="13345150" y="599323"/>
            <a:ext cx="1472704" cy="682799"/>
          </a:xfrm>
          <a:custGeom>
            <a:avLst/>
            <a:gdLst/>
            <a:ahLst/>
            <a:cxnLst/>
            <a:rect l="l" t="t" r="r" b="b"/>
            <a:pathLst>
              <a:path w="1472704" h="682799">
                <a:moveTo>
                  <a:pt x="0" y="0"/>
                </a:moveTo>
                <a:lnTo>
                  <a:pt x="1472704" y="0"/>
                </a:lnTo>
                <a:lnTo>
                  <a:pt x="1472704" y="682799"/>
                </a:lnTo>
                <a:lnTo>
                  <a:pt x="0" y="682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6" name="TextBox 36"/>
          <p:cNvSpPr txBox="1"/>
          <p:nvPr/>
        </p:nvSpPr>
        <p:spPr>
          <a:xfrm>
            <a:off x="7264491" y="2694610"/>
            <a:ext cx="4097011" cy="175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6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Exemples</a:t>
            </a:r>
            <a:r>
              <a:rPr lang="en-US" sz="46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4462"/>
              </a:lnSpc>
            </a:pPr>
            <a:r>
              <a:rPr lang="en-US" sz="46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d'actions</a:t>
            </a:r>
            <a:r>
              <a:rPr lang="en-US" sz="46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réalisées</a:t>
            </a:r>
            <a:endParaRPr lang="en-US" sz="4600" b="1" dirty="0">
              <a:solidFill>
                <a:srgbClr val="000000"/>
              </a:solidFill>
              <a:latin typeface="Aptos" panose="020B0004020202020204" pitchFamily="34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37" name="Freeform 37"/>
          <p:cNvSpPr/>
          <p:nvPr/>
        </p:nvSpPr>
        <p:spPr>
          <a:xfrm rot="-7688255">
            <a:off x="11333751" y="840053"/>
            <a:ext cx="646238" cy="2027413"/>
          </a:xfrm>
          <a:custGeom>
            <a:avLst/>
            <a:gdLst/>
            <a:ahLst/>
            <a:cxnLst/>
            <a:rect l="l" t="t" r="r" b="b"/>
            <a:pathLst>
              <a:path w="646238" h="2027413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/>
          <p:nvPr/>
        </p:nvSpPr>
        <p:spPr>
          <a:xfrm rot="7696441" flipH="1">
            <a:off x="6572651" y="975919"/>
            <a:ext cx="646238" cy="2027413"/>
          </a:xfrm>
          <a:custGeom>
            <a:avLst/>
            <a:gdLst/>
            <a:ahLst/>
            <a:cxnLst/>
            <a:rect l="l" t="t" r="r" b="b"/>
            <a:pathLst>
              <a:path w="646238" h="2027413">
                <a:moveTo>
                  <a:pt x="646238" y="0"/>
                </a:moveTo>
                <a:lnTo>
                  <a:pt x="0" y="0"/>
                </a:lnTo>
                <a:lnTo>
                  <a:pt x="0" y="2027413"/>
                </a:lnTo>
                <a:lnTo>
                  <a:pt x="646238" y="2027413"/>
                </a:lnTo>
                <a:lnTo>
                  <a:pt x="6462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/>
          <p:nvPr/>
        </p:nvSpPr>
        <p:spPr>
          <a:xfrm rot="3130375">
            <a:off x="7304591" y="4273328"/>
            <a:ext cx="646238" cy="2027413"/>
          </a:xfrm>
          <a:custGeom>
            <a:avLst/>
            <a:gdLst/>
            <a:ahLst/>
            <a:cxnLst/>
            <a:rect l="l" t="t" r="r" b="b"/>
            <a:pathLst>
              <a:path w="646238" h="2027413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/>
          <p:nvPr/>
        </p:nvSpPr>
        <p:spPr>
          <a:xfrm rot="-2363000" flipH="1">
            <a:off x="10611312" y="4327578"/>
            <a:ext cx="646238" cy="2027413"/>
          </a:xfrm>
          <a:custGeom>
            <a:avLst/>
            <a:gdLst/>
            <a:ahLst/>
            <a:cxnLst/>
            <a:rect l="l" t="t" r="r" b="b"/>
            <a:pathLst>
              <a:path w="646238" h="2027413">
                <a:moveTo>
                  <a:pt x="646238" y="0"/>
                </a:moveTo>
                <a:lnTo>
                  <a:pt x="0" y="0"/>
                </a:lnTo>
                <a:lnTo>
                  <a:pt x="0" y="2027413"/>
                </a:lnTo>
                <a:lnTo>
                  <a:pt x="646238" y="2027413"/>
                </a:lnTo>
                <a:lnTo>
                  <a:pt x="6462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/>
          <p:nvPr/>
        </p:nvSpPr>
        <p:spPr>
          <a:xfrm>
            <a:off x="11993715" y="5478356"/>
            <a:ext cx="1020238" cy="1020238"/>
          </a:xfrm>
          <a:custGeom>
            <a:avLst/>
            <a:gdLst/>
            <a:ahLst/>
            <a:cxnLst/>
            <a:rect l="l" t="t" r="r" b="b"/>
            <a:pathLst>
              <a:path w="1020238" h="1020238">
                <a:moveTo>
                  <a:pt x="0" y="0"/>
                </a:moveTo>
                <a:lnTo>
                  <a:pt x="1020237" y="0"/>
                </a:lnTo>
                <a:lnTo>
                  <a:pt x="1020237" y="1020238"/>
                </a:lnTo>
                <a:lnTo>
                  <a:pt x="0" y="1020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/>
          <p:nvPr/>
        </p:nvSpPr>
        <p:spPr>
          <a:xfrm>
            <a:off x="4678300" y="5790041"/>
            <a:ext cx="1062640" cy="1062640"/>
          </a:xfrm>
          <a:custGeom>
            <a:avLst/>
            <a:gdLst/>
            <a:ahLst/>
            <a:cxnLst/>
            <a:rect l="l" t="t" r="r" b="b"/>
            <a:pathLst>
              <a:path w="1062640" h="1062640">
                <a:moveTo>
                  <a:pt x="0" y="0"/>
                </a:moveTo>
                <a:lnTo>
                  <a:pt x="1062640" y="0"/>
                </a:lnTo>
                <a:lnTo>
                  <a:pt x="1062640" y="1062640"/>
                </a:lnTo>
                <a:lnTo>
                  <a:pt x="0" y="1062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/>
          <p:nvPr/>
        </p:nvSpPr>
        <p:spPr>
          <a:xfrm>
            <a:off x="13651791" y="1319869"/>
            <a:ext cx="1067781" cy="1067781"/>
          </a:xfrm>
          <a:custGeom>
            <a:avLst/>
            <a:gdLst/>
            <a:ahLst/>
            <a:cxnLst/>
            <a:rect l="l" t="t" r="r" b="b"/>
            <a:pathLst>
              <a:path w="1067781" h="1067781">
                <a:moveTo>
                  <a:pt x="0" y="0"/>
                </a:moveTo>
                <a:lnTo>
                  <a:pt x="1067781" y="0"/>
                </a:lnTo>
                <a:lnTo>
                  <a:pt x="1067781" y="1067781"/>
                </a:lnTo>
                <a:lnTo>
                  <a:pt x="0" y="10677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/>
          <p:nvPr/>
        </p:nvSpPr>
        <p:spPr>
          <a:xfrm>
            <a:off x="3607506" y="1028700"/>
            <a:ext cx="1039341" cy="1039341"/>
          </a:xfrm>
          <a:custGeom>
            <a:avLst/>
            <a:gdLst/>
            <a:ahLst/>
            <a:cxnLst/>
            <a:rect l="l" t="t" r="r" b="b"/>
            <a:pathLst>
              <a:path w="1039341" h="1039341">
                <a:moveTo>
                  <a:pt x="0" y="0"/>
                </a:moveTo>
                <a:lnTo>
                  <a:pt x="1039341" y="0"/>
                </a:lnTo>
                <a:lnTo>
                  <a:pt x="1039341" y="1039341"/>
                </a:lnTo>
                <a:lnTo>
                  <a:pt x="0" y="1039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6" name="TextBox 46"/>
          <p:cNvSpPr txBox="1"/>
          <p:nvPr/>
        </p:nvSpPr>
        <p:spPr>
          <a:xfrm>
            <a:off x="1900807" y="2124128"/>
            <a:ext cx="4452739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CONFÉRENCE SUR LA LUTTE CONTRE LE RACISME ET L’ANTISÉMITISME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825556" y="7077745"/>
            <a:ext cx="4768127" cy="238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560"/>
              </a:lnSpc>
              <a:defRPr sz="38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sz="4400" dirty="0">
                <a:sym typeface="Wedges"/>
              </a:rPr>
              <a:t>PRÉVENTION DES VSS AUPRÈS DES ASSOCIATIONS ÉTUDIANTES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03833" y="2580310"/>
            <a:ext cx="3363696" cy="16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MOIS DE L’ÉGALITÉ (MARS 2024)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143" y="1284714"/>
            <a:ext cx="10012157" cy="7717572"/>
            <a:chOff x="0" y="0"/>
            <a:chExt cx="13349543" cy="10290096"/>
          </a:xfrm>
        </p:grpSpPr>
        <p:grpSp>
          <p:nvGrpSpPr>
            <p:cNvPr id="3" name="Group 3"/>
            <p:cNvGrpSpPr/>
            <p:nvPr/>
          </p:nvGrpSpPr>
          <p:grpSpPr>
            <a:xfrm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8075185" y="1451388"/>
            <a:ext cx="5641840" cy="5011835"/>
          </a:xfrm>
          <a:custGeom>
            <a:avLst/>
            <a:gdLst/>
            <a:ahLst/>
            <a:cxnLst/>
            <a:rect l="l" t="t" r="r" b="b"/>
            <a:pathLst>
              <a:path w="5641840" h="5011835">
                <a:moveTo>
                  <a:pt x="0" y="0"/>
                </a:moveTo>
                <a:lnTo>
                  <a:pt x="5641841" y="0"/>
                </a:lnTo>
                <a:lnTo>
                  <a:pt x="5641841" y="5011835"/>
                </a:lnTo>
                <a:lnTo>
                  <a:pt x="0" y="501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075185" y="7236620"/>
            <a:ext cx="1068815" cy="1068815"/>
          </a:xfrm>
          <a:custGeom>
            <a:avLst/>
            <a:gdLst/>
            <a:ahLst/>
            <a:cxnLst/>
            <a:rect l="l" t="t" r="r" b="b"/>
            <a:pathLst>
              <a:path w="1068815" h="1068815">
                <a:moveTo>
                  <a:pt x="0" y="0"/>
                </a:moveTo>
                <a:lnTo>
                  <a:pt x="1068815" y="0"/>
                </a:lnTo>
                <a:lnTo>
                  <a:pt x="1068815" y="1068815"/>
                </a:lnTo>
                <a:lnTo>
                  <a:pt x="0" y="1068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13881441" y="3642717"/>
            <a:ext cx="2820507" cy="28205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EFFF1">
                    <a:alpha val="100000"/>
                  </a:srgbClr>
                </a:gs>
                <a:gs pos="100000">
                  <a:srgbClr val="BFD5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lIns="46428" tIns="46428" rIns="46428" bIns="46428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392618" y="4153894"/>
            <a:ext cx="1798152" cy="1798152"/>
          </a:xfrm>
          <a:custGeom>
            <a:avLst/>
            <a:gdLst/>
            <a:ahLst/>
            <a:cxnLst/>
            <a:rect l="l" t="t" r="r" b="b"/>
            <a:pathLst>
              <a:path w="1798152" h="1798152">
                <a:moveTo>
                  <a:pt x="0" y="0"/>
                </a:moveTo>
                <a:lnTo>
                  <a:pt x="1798152" y="0"/>
                </a:lnTo>
                <a:lnTo>
                  <a:pt x="1798152" y="1798152"/>
                </a:lnTo>
                <a:lnTo>
                  <a:pt x="0" y="1798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 rot="7572064" flipV="1">
            <a:off x="15903174" y="3329685"/>
            <a:ext cx="991375" cy="280064"/>
          </a:xfrm>
          <a:custGeom>
            <a:avLst/>
            <a:gdLst/>
            <a:ahLst/>
            <a:cxnLst/>
            <a:rect l="l" t="t" r="r" b="b"/>
            <a:pathLst>
              <a:path w="991375" h="280064">
                <a:moveTo>
                  <a:pt x="0" y="280063"/>
                </a:moveTo>
                <a:lnTo>
                  <a:pt x="991375" y="280063"/>
                </a:lnTo>
                <a:lnTo>
                  <a:pt x="991375" y="0"/>
                </a:lnTo>
                <a:lnTo>
                  <a:pt x="0" y="0"/>
                </a:lnTo>
                <a:lnTo>
                  <a:pt x="0" y="28006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080038" y="898668"/>
            <a:ext cx="53721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5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LA LUTTE CONTRE LA PRÉCARITÉ MENSTRUELLE À L’UNIVERSITÉ PARIS NANTERRE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351926"/>
            <a:ext cx="53721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L’université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a mis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place 36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distributeurs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 protections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périodiques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bio (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comprenant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des tampons et serviettes) sur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l’ensemble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des trois campus à destination des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étudiant·es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. </a:t>
            </a:r>
          </a:p>
          <a:p>
            <a:pPr algn="l"/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Ces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protections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sont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: </a:t>
            </a:r>
          </a:p>
          <a:p>
            <a:pPr marL="561342" lvl="1" indent="-280671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100%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fabriquées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coton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biologique</a:t>
            </a:r>
            <a:endParaRPr lang="en-US" sz="3000" b="1" dirty="0">
              <a:solidFill>
                <a:srgbClr val="000000"/>
              </a:solidFill>
              <a:latin typeface="Aptos" panose="020B0004020202020204" pitchFamily="34" charset="0"/>
              <a:ea typeface="DM Sans Bold"/>
              <a:cs typeface="DM Sans Bold"/>
              <a:sym typeface="DM Sans Bold"/>
            </a:endParaRPr>
          </a:p>
          <a:p>
            <a:pPr marL="561342" lvl="1" indent="-280671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100%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biodégradables</a:t>
            </a:r>
            <a:endParaRPr lang="en-US" sz="3000" b="1" dirty="0">
              <a:solidFill>
                <a:srgbClr val="000000"/>
              </a:solidFill>
              <a:latin typeface="Aptos" panose="020B0004020202020204" pitchFamily="34" charset="0"/>
              <a:ea typeface="DM Sans Bold"/>
              <a:cs typeface="DM Sans Bold"/>
              <a:sym typeface="DM Sans Bold"/>
            </a:endParaRPr>
          </a:p>
          <a:p>
            <a:pPr marL="561342" lvl="1" indent="-280671" algn="l">
              <a:spcBef>
                <a:spcPct val="0"/>
              </a:spcBef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sans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perturbateurs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endocriniens</a:t>
            </a:r>
            <a:endParaRPr lang="en-US" sz="3000" b="1" dirty="0">
              <a:solidFill>
                <a:srgbClr val="000000"/>
              </a:solidFill>
              <a:latin typeface="Aptos" panose="020B0004020202020204" pitchFamily="34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83930" y="7152910"/>
            <a:ext cx="705830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Une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distribution 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par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semestre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 culottes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menstruelles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gratuites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au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cours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l’année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universitaire</a:t>
            </a:r>
            <a:endParaRPr lang="en-US" sz="2800" dirty="0">
              <a:solidFill>
                <a:srgbClr val="000000"/>
              </a:solidFill>
              <a:latin typeface="Aptos" panose="020B0004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430278" y="6600825"/>
            <a:ext cx="4931656" cy="31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  <a:spcBef>
                <a:spcPct val="0"/>
              </a:spcBef>
            </a:pPr>
            <a:r>
              <a:rPr lang="en-US" sz="23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Aparajita" panose="020B0604020202020204" pitchFamily="34" charset="0"/>
                <a:sym typeface="DM Sans Italics"/>
              </a:rPr>
              <a:t>Distributeur</a:t>
            </a:r>
            <a:r>
              <a:rPr lang="en-US" sz="23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Aparajita" panose="020B0604020202020204" pitchFamily="34" charset="0"/>
                <a:sym typeface="DM Sans Italics"/>
              </a:rPr>
              <a:t> de protections </a:t>
            </a:r>
            <a:r>
              <a:rPr lang="en-US" sz="23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Aparajita" panose="020B0604020202020204" pitchFamily="34" charset="0"/>
                <a:sym typeface="DM Sans Italics"/>
              </a:rPr>
              <a:t>périodiques</a:t>
            </a:r>
            <a:endParaRPr lang="en-US" sz="2300" i="1" dirty="0">
              <a:solidFill>
                <a:srgbClr val="000000"/>
              </a:solidFill>
              <a:latin typeface="Aptos" panose="020B0004020202020204" pitchFamily="34" charset="0"/>
              <a:ea typeface="DM Sans Italics"/>
              <a:cs typeface="Aparajita" panose="020B0604020202020204" pitchFamily="34" charset="0"/>
              <a:sym typeface="DM Sans Itali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028848" y="2168246"/>
            <a:ext cx="267309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23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Scannez</a:t>
            </a:r>
            <a:r>
              <a:rPr lang="en-US" sz="23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le QR code pour </a:t>
            </a:r>
            <a:r>
              <a:rPr lang="en-US" sz="23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découvrir</a:t>
            </a:r>
            <a:r>
              <a:rPr lang="en-US" sz="23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leur</a:t>
            </a:r>
            <a:r>
              <a:rPr lang="en-US" sz="23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emplacement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143" y="1690682"/>
            <a:ext cx="10012157" cy="7717572"/>
            <a:chOff x="0" y="0"/>
            <a:chExt cx="13349543" cy="10290096"/>
          </a:xfrm>
        </p:grpSpPr>
        <p:grpSp>
          <p:nvGrpSpPr>
            <p:cNvPr id="3" name="Group 3"/>
            <p:cNvGrpSpPr/>
            <p:nvPr/>
          </p:nvGrpSpPr>
          <p:grpSpPr>
            <a:xfrm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 rot="-1504211">
            <a:off x="4766390" y="388524"/>
            <a:ext cx="983991" cy="983991"/>
          </a:xfrm>
          <a:custGeom>
            <a:avLst/>
            <a:gdLst/>
            <a:ahLst/>
            <a:cxnLst/>
            <a:rect l="l" t="t" r="r" b="b"/>
            <a:pathLst>
              <a:path w="983991" h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6989271" y="1028700"/>
            <a:ext cx="10527902" cy="560225"/>
          </a:xfrm>
          <a:prstGeom prst="roundRect">
            <a:avLst/>
          </a:prstGeom>
          <a:solidFill>
            <a:srgbClr val="8EFA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83"/>
              </a:lnSpc>
              <a:spcBef>
                <a:spcPct val="0"/>
              </a:spcBef>
            </a:pPr>
            <a:r>
              <a:rPr lang="en-US" sz="331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violences.sexistes.sexuelles@liste.parisnanterre.fr</a:t>
            </a:r>
            <a:r>
              <a:rPr lang="en-US" sz="331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5823693" flipH="1" flipV="1">
            <a:off x="6401016" y="-263165"/>
            <a:ext cx="572210" cy="1795170"/>
          </a:xfrm>
          <a:custGeom>
            <a:avLst/>
            <a:gdLst/>
            <a:ahLst/>
            <a:cxnLst/>
            <a:rect l="l" t="t" r="r" b="b"/>
            <a:pathLst>
              <a:path w="572210" h="179517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613070" y="2164207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7613070" y="3870856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7613070" y="5649582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7658863" y="7673058"/>
            <a:ext cx="1006404" cy="1006404"/>
          </a:xfrm>
          <a:custGeom>
            <a:avLst/>
            <a:gdLst/>
            <a:ahLst/>
            <a:cxnLst/>
            <a:rect l="l" t="t" r="r" b="b"/>
            <a:pathLst>
              <a:path w="1006404" h="1006404">
                <a:moveTo>
                  <a:pt x="0" y="0"/>
                </a:moveTo>
                <a:lnTo>
                  <a:pt x="1006404" y="0"/>
                </a:lnTo>
                <a:lnTo>
                  <a:pt x="1006404" y="1006404"/>
                </a:lnTo>
                <a:lnTo>
                  <a:pt x="0" y="10064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028700" y="1477632"/>
            <a:ext cx="5697718" cy="4232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6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LA CELLULE DE LUTTE CONTRE </a:t>
            </a:r>
          </a:p>
          <a:p>
            <a:pPr algn="l">
              <a:lnSpc>
                <a:spcPts val="5520"/>
              </a:lnSpc>
            </a:pPr>
            <a:r>
              <a:rPr lang="en-US" sz="46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LES VIOLENCES SEXISTES ET SEXUELLES DE L'UNIVERSITÉ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31053" y="2109672"/>
            <a:ext cx="781664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Pour les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étudiant·es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l'université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victimes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témoins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violences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sexistes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sexuelles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ayant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eu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lieu sur les campus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à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l'extérieur</a:t>
            </a:r>
            <a:endParaRPr lang="en-US" sz="2800" dirty="0">
              <a:solidFill>
                <a:srgbClr val="000000"/>
              </a:solidFill>
              <a:latin typeface="Aptos" panose="020B0004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31053" y="3838826"/>
            <a:ext cx="781664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Pour des faits de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harcèlement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sur les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réseaux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sociaux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de diffusion non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consentie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nudes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d'agressions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sexuelles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de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propos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sexistes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, etc.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31053" y="5426998"/>
            <a:ext cx="7816645" cy="1542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Seules</a:t>
            </a:r>
            <a:r>
              <a:rPr lang="en-US" dirty="0">
                <a:sym typeface="DM Sans"/>
              </a:rPr>
              <a:t> les personnels de la Mission égalité, la </a:t>
            </a:r>
            <a:r>
              <a:rPr lang="en-US" dirty="0" err="1">
                <a:sym typeface="DM Sans"/>
              </a:rPr>
              <a:t>médecin-directrice</a:t>
            </a:r>
            <a:r>
              <a:rPr lang="en-US" dirty="0">
                <a:sym typeface="DM Sans"/>
              </a:rPr>
              <a:t> du SSE et </a:t>
            </a:r>
            <a:r>
              <a:rPr lang="en-US" dirty="0" err="1">
                <a:sym typeface="DM Sans"/>
              </a:rPr>
              <a:t>l’assistante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sociale</a:t>
            </a:r>
            <a:r>
              <a:rPr lang="en-US" dirty="0">
                <a:sym typeface="DM Sans"/>
              </a:rPr>
              <a:t> des personnels de </a:t>
            </a:r>
            <a:r>
              <a:rPr lang="en-US" dirty="0" err="1">
                <a:sym typeface="DM Sans"/>
              </a:rPr>
              <a:t>l’université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ont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accès</a:t>
            </a:r>
            <a:r>
              <a:rPr lang="en-US" dirty="0">
                <a:sym typeface="DM Sans"/>
              </a:rPr>
              <a:t> à la </a:t>
            </a:r>
            <a:r>
              <a:rPr lang="en-US" dirty="0" err="1">
                <a:sym typeface="DM Sans"/>
              </a:rPr>
              <a:t>boite</a:t>
            </a:r>
            <a:r>
              <a:rPr lang="en-US" dirty="0">
                <a:sym typeface="DM Sans"/>
              </a:rPr>
              <a:t> mail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31053" y="7404735"/>
            <a:ext cx="781664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Neutralité</a:t>
            </a:r>
            <a:r>
              <a:rPr lang="en-US" dirty="0">
                <a:sym typeface="DM Sans"/>
              </a:rPr>
              <a:t>, respect de la </a:t>
            </a:r>
            <a:r>
              <a:rPr lang="en-US" dirty="0" err="1">
                <a:sym typeface="DM Sans"/>
              </a:rPr>
              <a:t>confidentialité</a:t>
            </a:r>
            <a:r>
              <a:rPr lang="en-US" dirty="0">
                <a:sym typeface="DM Sans"/>
              </a:rPr>
              <a:t>, </a:t>
            </a:r>
            <a:r>
              <a:rPr lang="en-US" dirty="0" err="1">
                <a:sym typeface="DM Sans"/>
              </a:rPr>
              <a:t>réactivité</a:t>
            </a:r>
            <a:r>
              <a:rPr lang="en-US" dirty="0">
                <a:sym typeface="DM Sans"/>
              </a:rPr>
              <a:t>, </a:t>
            </a:r>
            <a:r>
              <a:rPr lang="en-US" dirty="0" err="1">
                <a:sym typeface="DM Sans"/>
              </a:rPr>
              <a:t>écoute</a:t>
            </a:r>
            <a:r>
              <a:rPr lang="en-US" dirty="0">
                <a:sym typeface="DM Sans"/>
              </a:rPr>
              <a:t> active et formation </a:t>
            </a:r>
            <a:r>
              <a:rPr lang="en-US" dirty="0" err="1">
                <a:sym typeface="DM Sans"/>
              </a:rPr>
              <a:t>professionnelle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agréée</a:t>
            </a:r>
            <a:r>
              <a:rPr lang="en-US" dirty="0">
                <a:sym typeface="DM Sans"/>
              </a:rPr>
              <a:t> par des </a:t>
            </a:r>
            <a:r>
              <a:rPr lang="en-US" dirty="0" err="1">
                <a:sym typeface="DM Sans"/>
              </a:rPr>
              <a:t>organismes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spécialisés</a:t>
            </a:r>
            <a:r>
              <a:rPr lang="en-US" dirty="0">
                <a:sym typeface="DM Sans"/>
              </a:rPr>
              <a:t> des </a:t>
            </a:r>
            <a:r>
              <a:rPr lang="en-US" dirty="0" err="1">
                <a:sym typeface="DM Sans"/>
              </a:rPr>
              <a:t>membres</a:t>
            </a:r>
            <a:r>
              <a:rPr lang="en-US" dirty="0">
                <a:sym typeface="DM Sans"/>
              </a:rPr>
              <a:t> la </a:t>
            </a:r>
            <a:r>
              <a:rPr lang="en-US" dirty="0" err="1">
                <a:sym typeface="DM Sans"/>
              </a:rPr>
              <a:t>composant</a:t>
            </a:r>
            <a:endParaRPr lang="en-US" dirty="0">
              <a:sym typeface="DM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8B51892-B29F-8D62-7E51-EED8DD8EB0D3}"/>
              </a:ext>
            </a:extLst>
          </p:cNvPr>
          <p:cNvSpPr txBox="1"/>
          <p:nvPr/>
        </p:nvSpPr>
        <p:spPr>
          <a:xfrm>
            <a:off x="1028700" y="5829300"/>
            <a:ext cx="569771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Mise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place par l'Université Paris Nanterre,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elle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est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à destination des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personnes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ayant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subi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des violences,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notamment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 la part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d'un·e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étudiant·e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d’unFe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doctorant·e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, d'un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membre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du personnel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administratif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ou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enseignant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143" y="1690682"/>
            <a:ext cx="10012157" cy="7717572"/>
            <a:chOff x="0" y="0"/>
            <a:chExt cx="13349543" cy="10290096"/>
          </a:xfrm>
        </p:grpSpPr>
        <p:grpSp>
          <p:nvGrpSpPr>
            <p:cNvPr id="3" name="Group 3"/>
            <p:cNvGrpSpPr/>
            <p:nvPr/>
          </p:nvGrpSpPr>
          <p:grpSpPr>
            <a:xfrm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 rot="-1504211">
            <a:off x="4766390" y="388524"/>
            <a:ext cx="983991" cy="983991"/>
          </a:xfrm>
          <a:custGeom>
            <a:avLst/>
            <a:gdLst/>
            <a:ahLst/>
            <a:cxnLst/>
            <a:rect l="l" t="t" r="r" b="b"/>
            <a:pathLst>
              <a:path w="983991" h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5823693" flipH="1" flipV="1">
            <a:off x="6401016" y="-263165"/>
            <a:ext cx="572210" cy="1795170"/>
          </a:xfrm>
          <a:custGeom>
            <a:avLst/>
            <a:gdLst/>
            <a:ahLst/>
            <a:cxnLst/>
            <a:rect l="l" t="t" r="r" b="b"/>
            <a:pathLst>
              <a:path w="572210" h="179517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678686" y="3840564"/>
            <a:ext cx="1149070" cy="1149070"/>
          </a:xfrm>
          <a:custGeom>
            <a:avLst/>
            <a:gdLst/>
            <a:ahLst/>
            <a:cxnLst/>
            <a:rect l="l" t="t" r="r" b="b"/>
            <a:pathLst>
              <a:path w="1149070" h="1149070">
                <a:moveTo>
                  <a:pt x="0" y="0"/>
                </a:moveTo>
                <a:lnTo>
                  <a:pt x="1149071" y="0"/>
                </a:lnTo>
                <a:lnTo>
                  <a:pt x="1149071" y="1149071"/>
                </a:lnTo>
                <a:lnTo>
                  <a:pt x="0" y="1149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1171272" y="6568440"/>
            <a:ext cx="2163900" cy="2163900"/>
          </a:xfrm>
          <a:custGeom>
            <a:avLst/>
            <a:gdLst/>
            <a:ahLst/>
            <a:cxnLst/>
            <a:rect l="l" t="t" r="r" b="b"/>
            <a:pathLst>
              <a:path w="2163900" h="2163900">
                <a:moveTo>
                  <a:pt x="0" y="0"/>
                </a:moveTo>
                <a:lnTo>
                  <a:pt x="2163899" y="0"/>
                </a:lnTo>
                <a:lnTo>
                  <a:pt x="2163899" y="2163900"/>
                </a:lnTo>
                <a:lnTo>
                  <a:pt x="0" y="2163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7775464" y="2040280"/>
            <a:ext cx="8692662" cy="1807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8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Pour plus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d’informations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sur la composition et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l’organisation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la cellule de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lutte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contre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les violences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sexistes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sexuelles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l’université</a:t>
            </a:r>
            <a:r>
              <a:rPr lang="en-US" sz="3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46465" y="5211432"/>
            <a:ext cx="8213514" cy="45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80"/>
              </a:lnSpc>
              <a:spcBef>
                <a:spcPct val="0"/>
              </a:spcBef>
            </a:pPr>
            <a:r>
              <a:rPr lang="en-US" sz="3300" b="1" u="sng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  <a:hlinkClick r:id="rId8" tooltip="https://bit.ly/celluleVSSupn"/>
              </a:rPr>
              <a:t>bit.ly/celluleVSSupn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46465" y="6183588"/>
            <a:ext cx="821351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ou</a:t>
            </a: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flashez-moi</a:t>
            </a: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 ! 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282E4D1B-B4BA-C8E9-51BF-3F8D0998225C}"/>
              </a:ext>
            </a:extLst>
          </p:cNvPr>
          <p:cNvSpPr txBox="1"/>
          <p:nvPr/>
        </p:nvSpPr>
        <p:spPr>
          <a:xfrm>
            <a:off x="1028700" y="1477632"/>
            <a:ext cx="5697718" cy="4232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6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LA CELLULE DE LUTTE CONTRE </a:t>
            </a:r>
          </a:p>
          <a:p>
            <a:pPr algn="l">
              <a:lnSpc>
                <a:spcPts val="5520"/>
              </a:lnSpc>
            </a:pPr>
            <a:r>
              <a:rPr lang="en-US" sz="46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LES VIOLENCES SEXISTES ET SEXUELLES DE L'UNIVERSITÉ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20F60CAE-4CE7-52B0-9637-776D050A787C}"/>
              </a:ext>
            </a:extLst>
          </p:cNvPr>
          <p:cNvSpPr txBox="1"/>
          <p:nvPr/>
        </p:nvSpPr>
        <p:spPr>
          <a:xfrm>
            <a:off x="1028700" y="5829300"/>
            <a:ext cx="569771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Mise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place par l'Université Paris Nanterre,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elle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est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à destination des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personnes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ayant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subi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des violences,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notamment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de la part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d'un·e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étudiant·e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d’unFe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doctorant·e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, d'un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membre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du personnel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administratif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ou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enseignant</a:t>
            </a:r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.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2A3577F5-AA6D-E205-EEBE-671C8E863910}"/>
              </a:ext>
            </a:extLst>
          </p:cNvPr>
          <p:cNvSpPr txBox="1"/>
          <p:nvPr/>
        </p:nvSpPr>
        <p:spPr>
          <a:xfrm>
            <a:off x="6989271" y="1028700"/>
            <a:ext cx="10527902" cy="560225"/>
          </a:xfrm>
          <a:prstGeom prst="roundRect">
            <a:avLst/>
          </a:prstGeom>
          <a:solidFill>
            <a:srgbClr val="8EFA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83"/>
              </a:lnSpc>
              <a:spcBef>
                <a:spcPct val="0"/>
              </a:spcBef>
            </a:pPr>
            <a:r>
              <a:rPr lang="en-US" sz="331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violences.sexistes.sexuelles@liste.parisnanterre.fr</a:t>
            </a:r>
            <a:r>
              <a:rPr lang="en-US" sz="331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143" y="1690682"/>
            <a:ext cx="10012157" cy="7717566"/>
            <a:chOff x="0" y="0"/>
            <a:chExt cx="13349543" cy="10290084"/>
          </a:xfrm>
        </p:grpSpPr>
        <p:grpSp>
          <p:nvGrpSpPr>
            <p:cNvPr id="3" name="Group 3"/>
            <p:cNvGrpSpPr/>
            <p:nvPr/>
          </p:nvGrpSpPr>
          <p:grpSpPr>
            <a:xfrm>
              <a:off x="350471" y="380531"/>
              <a:ext cx="12999072" cy="9909553"/>
              <a:chOff x="0" y="0"/>
              <a:chExt cx="9071908" cy="69157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2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67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2999072" cy="9909558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8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 rot="-1504211">
            <a:off x="4766390" y="388524"/>
            <a:ext cx="983991" cy="983991"/>
          </a:xfrm>
          <a:custGeom>
            <a:avLst/>
            <a:gdLst/>
            <a:ahLst/>
            <a:cxnLst/>
            <a:rect l="l" t="t" r="r" b="b"/>
            <a:pathLst>
              <a:path w="983991" h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5823693" flipH="1" flipV="1">
            <a:off x="6401016" y="-263165"/>
            <a:ext cx="572210" cy="1795170"/>
          </a:xfrm>
          <a:custGeom>
            <a:avLst/>
            <a:gdLst/>
            <a:ahLst/>
            <a:cxnLst/>
            <a:rect l="l" t="t" r="r" b="b"/>
            <a:pathLst>
              <a:path w="572210" h="179517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7613070" y="2164207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613070" y="3870856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7613070" y="5649582"/>
            <a:ext cx="1097990" cy="1097990"/>
          </a:xfrm>
          <a:custGeom>
            <a:avLst/>
            <a:gdLst/>
            <a:ahLst/>
            <a:cxnLst/>
            <a:rect l="l" t="t" r="r" b="b"/>
            <a:pathLst>
              <a:path w="1097990" h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7707868" y="7555793"/>
            <a:ext cx="1006404" cy="1006404"/>
          </a:xfrm>
          <a:custGeom>
            <a:avLst/>
            <a:gdLst/>
            <a:ahLst/>
            <a:cxnLst/>
            <a:rect l="l" t="t" r="r" b="b"/>
            <a:pathLst>
              <a:path w="1006404" h="1006404">
                <a:moveTo>
                  <a:pt x="0" y="0"/>
                </a:moveTo>
                <a:lnTo>
                  <a:pt x="1006404" y="0"/>
                </a:lnTo>
                <a:lnTo>
                  <a:pt x="1006404" y="1006404"/>
                </a:lnTo>
                <a:lnTo>
                  <a:pt x="0" y="10064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8931053" y="2109672"/>
            <a:ext cx="781664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Pour les </a:t>
            </a:r>
            <a:r>
              <a:rPr lang="en-US" dirty="0" err="1">
                <a:sym typeface="DM Sans"/>
              </a:rPr>
              <a:t>étudiant·es</a:t>
            </a:r>
            <a:r>
              <a:rPr lang="en-US" dirty="0">
                <a:sym typeface="DM Sans"/>
              </a:rPr>
              <a:t> de </a:t>
            </a:r>
            <a:r>
              <a:rPr lang="en-US" dirty="0" err="1">
                <a:sym typeface="DM Sans"/>
              </a:rPr>
              <a:t>l'université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victimes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ou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témoins</a:t>
            </a:r>
            <a:r>
              <a:rPr lang="en-US" dirty="0">
                <a:sym typeface="DM Sans"/>
              </a:rPr>
              <a:t> de violences à </a:t>
            </a:r>
            <a:r>
              <a:rPr lang="en-US" dirty="0" err="1">
                <a:sym typeface="DM Sans"/>
              </a:rPr>
              <a:t>caractère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discriminatoire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ayant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eu</a:t>
            </a:r>
            <a:r>
              <a:rPr lang="en-US" dirty="0">
                <a:sym typeface="DM Sans"/>
              </a:rPr>
              <a:t> lieu sur les campus de </a:t>
            </a:r>
            <a:r>
              <a:rPr lang="en-US" dirty="0" err="1">
                <a:sym typeface="DM Sans"/>
              </a:rPr>
              <a:t>l’université</a:t>
            </a:r>
            <a:endParaRPr lang="en-US" dirty="0"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931053" y="3924179"/>
            <a:ext cx="781664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Pour des </a:t>
            </a:r>
            <a:r>
              <a:rPr lang="en-US" dirty="0" err="1">
                <a:sym typeface="DM Sans"/>
              </a:rPr>
              <a:t>actes</a:t>
            </a:r>
            <a:r>
              <a:rPr lang="en-US" dirty="0">
                <a:sym typeface="DM Sans"/>
              </a:rPr>
              <a:t>, injures inscriptions/tags à </a:t>
            </a:r>
            <a:r>
              <a:rPr lang="en-US" dirty="0" err="1">
                <a:sym typeface="DM Sans"/>
              </a:rPr>
              <a:t>caractère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discriminatoire</a:t>
            </a:r>
            <a:r>
              <a:rPr lang="en-US" dirty="0">
                <a:sym typeface="DM Sans"/>
              </a:rPr>
              <a:t>, </a:t>
            </a:r>
            <a:r>
              <a:rPr lang="en-US" dirty="0" err="1">
                <a:sym typeface="DM Sans"/>
              </a:rPr>
              <a:t>ou</a:t>
            </a:r>
            <a:r>
              <a:rPr lang="en-US" dirty="0">
                <a:sym typeface="DM Sans"/>
              </a:rPr>
              <a:t> bien des faits </a:t>
            </a:r>
            <a:r>
              <a:rPr lang="en-US" dirty="0" err="1">
                <a:sym typeface="DM Sans"/>
              </a:rPr>
              <a:t>en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haine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en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ligne</a:t>
            </a:r>
            <a:endParaRPr lang="en-US" dirty="0"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927760" y="5812814"/>
            <a:ext cx="781664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Seules</a:t>
            </a:r>
            <a:r>
              <a:rPr lang="en-US" dirty="0">
                <a:sym typeface="DM Sans"/>
              </a:rPr>
              <a:t> les personnels de la Mission égalité de </a:t>
            </a:r>
            <a:r>
              <a:rPr lang="en-US" dirty="0" err="1">
                <a:sym typeface="DM Sans"/>
              </a:rPr>
              <a:t>l’université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ont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accès</a:t>
            </a:r>
            <a:r>
              <a:rPr lang="en-US" dirty="0">
                <a:sym typeface="DM Sans"/>
              </a:rPr>
              <a:t> à la </a:t>
            </a:r>
            <a:r>
              <a:rPr lang="en-US" dirty="0" err="1">
                <a:sym typeface="DM Sans"/>
              </a:rPr>
              <a:t>boite</a:t>
            </a:r>
            <a:r>
              <a:rPr lang="en-US" dirty="0">
                <a:sym typeface="DM Sans"/>
              </a:rPr>
              <a:t> mail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29537" y="7318812"/>
            <a:ext cx="7816645" cy="1542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Neutralité</a:t>
            </a:r>
            <a:r>
              <a:rPr lang="en-US" dirty="0">
                <a:sym typeface="DM Sans"/>
              </a:rPr>
              <a:t>, respect de la </a:t>
            </a:r>
            <a:r>
              <a:rPr lang="en-US" dirty="0" err="1">
                <a:sym typeface="DM Sans"/>
              </a:rPr>
              <a:t>confidentialité</a:t>
            </a:r>
            <a:r>
              <a:rPr lang="en-US" dirty="0">
                <a:sym typeface="DM Sans"/>
              </a:rPr>
              <a:t>, </a:t>
            </a:r>
            <a:r>
              <a:rPr lang="en-US" dirty="0" err="1">
                <a:sym typeface="DM Sans"/>
              </a:rPr>
              <a:t>réactivité</a:t>
            </a:r>
            <a:r>
              <a:rPr lang="en-US" dirty="0">
                <a:sym typeface="DM Sans"/>
              </a:rPr>
              <a:t>, </a:t>
            </a:r>
            <a:r>
              <a:rPr lang="en-US" dirty="0" err="1">
                <a:sym typeface="DM Sans"/>
              </a:rPr>
              <a:t>écoute</a:t>
            </a:r>
            <a:r>
              <a:rPr lang="en-US" dirty="0">
                <a:sym typeface="DM Sans"/>
              </a:rPr>
              <a:t> active et formation </a:t>
            </a:r>
            <a:r>
              <a:rPr lang="en-US" dirty="0" err="1">
                <a:sym typeface="DM Sans"/>
              </a:rPr>
              <a:t>professionnelle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agréée</a:t>
            </a:r>
            <a:r>
              <a:rPr lang="en-US" dirty="0">
                <a:sym typeface="DM Sans"/>
              </a:rPr>
              <a:t> par des </a:t>
            </a:r>
            <a:r>
              <a:rPr lang="en-US" dirty="0" err="1">
                <a:sym typeface="DM Sans"/>
              </a:rPr>
              <a:t>organismes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spécialisés</a:t>
            </a:r>
            <a:r>
              <a:rPr lang="en-US" dirty="0">
                <a:sym typeface="DM Sans"/>
              </a:rPr>
              <a:t> des </a:t>
            </a:r>
            <a:r>
              <a:rPr lang="en-US" dirty="0" err="1">
                <a:sym typeface="DM Sans"/>
              </a:rPr>
              <a:t>membres</a:t>
            </a:r>
            <a:r>
              <a:rPr lang="en-US" dirty="0">
                <a:sym typeface="DM Sans"/>
              </a:rPr>
              <a:t> la </a:t>
            </a:r>
            <a:r>
              <a:rPr lang="en-US" dirty="0" err="1">
                <a:sym typeface="DM Sans"/>
              </a:rPr>
              <a:t>composant</a:t>
            </a:r>
            <a:endParaRPr lang="en-US" dirty="0">
              <a:sym typeface="DM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1028700" y="1631808"/>
            <a:ext cx="5955590" cy="282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5520"/>
              </a:lnSpc>
              <a:defRPr sz="46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dirty="0">
                <a:sym typeface="Wedges"/>
              </a:rPr>
              <a:t>LA CELLULE DE </a:t>
            </a:r>
          </a:p>
          <a:p>
            <a:r>
              <a:rPr lang="en-US" dirty="0">
                <a:sym typeface="Wedges"/>
              </a:rPr>
              <a:t>LUTTE CONTRE LES DISCRIMINATIONS </a:t>
            </a:r>
          </a:p>
          <a:p>
            <a:r>
              <a:rPr lang="en-US" dirty="0">
                <a:sym typeface="Wedges"/>
              </a:rPr>
              <a:t>DE L'UNIVERSITÉ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2821" y="4453734"/>
            <a:ext cx="5718979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3000" b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</a:defRPr>
            </a:lvl1pPr>
          </a:lstStyle>
          <a:p>
            <a:r>
              <a:rPr lang="en-US" dirty="0">
                <a:sym typeface="DM Sans Bold"/>
              </a:rPr>
              <a:t>Les </a:t>
            </a:r>
            <a:r>
              <a:rPr lang="en-US" dirty="0" err="1">
                <a:sym typeface="DM Sans Bold"/>
              </a:rPr>
              <a:t>étudiant·es</a:t>
            </a:r>
            <a:r>
              <a:rPr lang="en-US" dirty="0">
                <a:sym typeface="DM Sans Bold"/>
              </a:rPr>
              <a:t> et personnels de </a:t>
            </a:r>
            <a:r>
              <a:rPr lang="en-US" dirty="0" err="1">
                <a:sym typeface="DM Sans Bold"/>
              </a:rPr>
              <a:t>l'université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peuvent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effectuer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une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saisine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auprès</a:t>
            </a:r>
            <a:r>
              <a:rPr lang="en-US" dirty="0">
                <a:sym typeface="DM Sans Bold"/>
              </a:rPr>
              <a:t> de la Mission égalité et non-discrimination pour </a:t>
            </a:r>
            <a:r>
              <a:rPr lang="en-US" dirty="0" err="1">
                <a:sym typeface="DM Sans Bold"/>
              </a:rPr>
              <a:t>toute</a:t>
            </a:r>
            <a:r>
              <a:rPr lang="en-US" dirty="0">
                <a:sym typeface="DM Sans Bold"/>
              </a:rPr>
              <a:t> situation </a:t>
            </a:r>
            <a:r>
              <a:rPr lang="en-US" dirty="0" err="1">
                <a:sym typeface="DM Sans Bold"/>
              </a:rPr>
              <a:t>vécue</a:t>
            </a:r>
            <a:r>
              <a:rPr lang="en-US" dirty="0">
                <a:sym typeface="DM Sans Bold"/>
              </a:rPr>
              <a:t> au sein de </a:t>
            </a:r>
            <a:r>
              <a:rPr lang="en-US" dirty="0" err="1">
                <a:sym typeface="DM Sans Bold"/>
              </a:rPr>
              <a:t>l'établissement</a:t>
            </a:r>
            <a:r>
              <a:rPr lang="en-US" dirty="0">
                <a:sym typeface="DM Sans Bold"/>
              </a:rPr>
              <a:t> qui </a:t>
            </a:r>
            <a:r>
              <a:rPr lang="en-US" dirty="0" err="1">
                <a:sym typeface="DM Sans Bold"/>
              </a:rPr>
              <a:t>aurait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présentée</a:t>
            </a:r>
            <a:r>
              <a:rPr lang="en-US" dirty="0">
                <a:sym typeface="DM Sans Bold"/>
              </a:rPr>
              <a:t> un </a:t>
            </a:r>
            <a:r>
              <a:rPr lang="en-US" dirty="0" err="1">
                <a:sym typeface="DM Sans Bold"/>
              </a:rPr>
              <a:t>caractère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discriminatoire</a:t>
            </a:r>
            <a:r>
              <a:rPr lang="en-US" dirty="0">
                <a:sym typeface="DM Sans Bold"/>
              </a:rPr>
              <a:t>, </a:t>
            </a:r>
            <a:r>
              <a:rPr lang="en-US" dirty="0" err="1">
                <a:sym typeface="DM Sans Bold"/>
              </a:rPr>
              <a:t>ou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s'il·elles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ont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été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victimes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d'injures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ou</a:t>
            </a:r>
            <a:r>
              <a:rPr lang="en-US" dirty="0">
                <a:sym typeface="DM Sans Bold"/>
              </a:rPr>
              <a:t> violences à </a:t>
            </a:r>
            <a:r>
              <a:rPr lang="en-US" dirty="0" err="1">
                <a:sym typeface="DM Sans Bold"/>
              </a:rPr>
              <a:t>caractère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discriminatoire</a:t>
            </a:r>
            <a:r>
              <a:rPr lang="en-US" dirty="0">
                <a:sym typeface="DM Sans Bold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3708" y="1078110"/>
            <a:ext cx="9516173" cy="560225"/>
          </a:xfrm>
          <a:prstGeom prst="roundRect">
            <a:avLst/>
          </a:prstGeom>
          <a:solidFill>
            <a:srgbClr val="8EFA00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983"/>
              </a:lnSpc>
              <a:spcBef>
                <a:spcPct val="0"/>
              </a:spcBef>
              <a:defRPr sz="3319" b="1">
                <a:solidFill>
                  <a:srgbClr val="000000"/>
                </a:solidFill>
                <a:latin typeface="DM Sans Bold"/>
                <a:ea typeface="DM Sans Bold"/>
                <a:cs typeface="DM Sans Bold"/>
              </a:defRPr>
            </a:lvl1pPr>
          </a:lstStyle>
          <a:p>
            <a:r>
              <a:rPr lang="en-US" dirty="0" err="1">
                <a:sym typeface="DM Sans Bold"/>
              </a:rPr>
              <a:t>cellule.discriminations@liste.parisnanterre.fr</a:t>
            </a:r>
            <a:endParaRPr lang="en-US" dirty="0">
              <a:sym typeface="DM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143" y="1690682"/>
            <a:ext cx="10012157" cy="7717572"/>
            <a:chOff x="0" y="0"/>
            <a:chExt cx="13349543" cy="10290096"/>
          </a:xfrm>
        </p:grpSpPr>
        <p:grpSp>
          <p:nvGrpSpPr>
            <p:cNvPr id="3" name="Group 3"/>
            <p:cNvGrpSpPr/>
            <p:nvPr/>
          </p:nvGrpSpPr>
          <p:grpSpPr>
            <a:xfrm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 rot="-1504211">
            <a:off x="4766390" y="388524"/>
            <a:ext cx="983991" cy="983991"/>
          </a:xfrm>
          <a:custGeom>
            <a:avLst/>
            <a:gdLst/>
            <a:ahLst/>
            <a:cxnLst/>
            <a:rect l="l" t="t" r="r" b="b"/>
            <a:pathLst>
              <a:path w="983991" h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5823693" flipH="1" flipV="1">
            <a:off x="6401016" y="-263165"/>
            <a:ext cx="572210" cy="1795170"/>
          </a:xfrm>
          <a:custGeom>
            <a:avLst/>
            <a:gdLst/>
            <a:ahLst/>
            <a:cxnLst/>
            <a:rect l="l" t="t" r="r" b="b"/>
            <a:pathLst>
              <a:path w="572210" h="179517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547258" y="3841085"/>
            <a:ext cx="1149070" cy="1149070"/>
          </a:xfrm>
          <a:custGeom>
            <a:avLst/>
            <a:gdLst/>
            <a:ahLst/>
            <a:cxnLst/>
            <a:rect l="l" t="t" r="r" b="b"/>
            <a:pathLst>
              <a:path w="1149070" h="1149070">
                <a:moveTo>
                  <a:pt x="0" y="0"/>
                </a:moveTo>
                <a:lnTo>
                  <a:pt x="1149071" y="0"/>
                </a:lnTo>
                <a:lnTo>
                  <a:pt x="1149071" y="1149071"/>
                </a:lnTo>
                <a:lnTo>
                  <a:pt x="0" y="1149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1310608" y="6711315"/>
            <a:ext cx="1885228" cy="1885228"/>
          </a:xfrm>
          <a:custGeom>
            <a:avLst/>
            <a:gdLst/>
            <a:ahLst/>
            <a:cxnLst/>
            <a:rect l="l" t="t" r="r" b="b"/>
            <a:pathLst>
              <a:path w="1885228" h="1885228">
                <a:moveTo>
                  <a:pt x="0" y="0"/>
                </a:moveTo>
                <a:lnTo>
                  <a:pt x="1885227" y="0"/>
                </a:lnTo>
                <a:lnTo>
                  <a:pt x="1885227" y="1885228"/>
                </a:lnTo>
                <a:lnTo>
                  <a:pt x="0" y="1885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6989271" y="1028700"/>
            <a:ext cx="1052790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83"/>
              </a:lnSpc>
              <a:spcBef>
                <a:spcPct val="0"/>
              </a:spcBef>
            </a:pPr>
            <a:r>
              <a:rPr lang="en-US" sz="331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cellule.discriminations@liste.parisnanterre.fr</a:t>
            </a:r>
            <a:endParaRPr lang="en-US" sz="331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19932" y="2182353"/>
            <a:ext cx="8403723" cy="135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480"/>
              </a:lnSpc>
              <a:spcBef>
                <a:spcPct val="0"/>
              </a:spcBef>
              <a:defRPr sz="35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>
                <a:sym typeface="DM Sans"/>
              </a:rPr>
              <a:t>Pour plus </a:t>
            </a:r>
            <a:r>
              <a:rPr lang="en-US" dirty="0" err="1">
                <a:sym typeface="DM Sans"/>
              </a:rPr>
              <a:t>d’informations</a:t>
            </a:r>
            <a:r>
              <a:rPr lang="en-US" dirty="0">
                <a:sym typeface="DM Sans"/>
              </a:rPr>
              <a:t> sur la composition et </a:t>
            </a:r>
            <a:r>
              <a:rPr lang="en-US" dirty="0" err="1">
                <a:sym typeface="DM Sans"/>
              </a:rPr>
              <a:t>l’organisation</a:t>
            </a:r>
            <a:r>
              <a:rPr lang="en-US" dirty="0">
                <a:sym typeface="DM Sans"/>
              </a:rPr>
              <a:t> de la cellule de </a:t>
            </a:r>
            <a:r>
              <a:rPr lang="en-US" dirty="0" err="1">
                <a:sym typeface="DM Sans"/>
              </a:rPr>
              <a:t>lutte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contre</a:t>
            </a:r>
            <a:r>
              <a:rPr lang="en-US" dirty="0">
                <a:sym typeface="DM Sans"/>
              </a:rPr>
              <a:t> les discriminations de </a:t>
            </a:r>
            <a:r>
              <a:rPr lang="en-US" dirty="0" err="1">
                <a:sym typeface="DM Sans"/>
              </a:rPr>
              <a:t>l’université</a:t>
            </a:r>
            <a:r>
              <a:rPr lang="en-US" dirty="0">
                <a:sym typeface="DM Sans"/>
              </a:rPr>
              <a:t> 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6465" y="5211432"/>
            <a:ext cx="821351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480"/>
              </a:lnSpc>
              <a:spcBef>
                <a:spcPct val="0"/>
              </a:spcBef>
              <a:defRPr sz="3300" b="1" u="sng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</a:defRPr>
            </a:lvl1pPr>
          </a:lstStyle>
          <a:p>
            <a:r>
              <a:rPr lang="en-US" dirty="0">
                <a:sym typeface="DM Sans Bold"/>
                <a:hlinkClick r:id="rId8" tooltip="https://bit.ly/discriminationsUPN"/>
              </a:rPr>
              <a:t>bit.ly/discriminationsUPN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15036" y="6316247"/>
            <a:ext cx="821351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2640"/>
              </a:lnSpc>
              <a:spcBef>
                <a:spcPct val="0"/>
              </a:spcBef>
              <a:defRPr sz="250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</a:defRPr>
            </a:lvl1pPr>
          </a:lstStyle>
          <a:p>
            <a:r>
              <a:rPr lang="en-US" dirty="0" err="1">
                <a:sym typeface="DM Sans"/>
              </a:rPr>
              <a:t>ou</a:t>
            </a:r>
            <a:r>
              <a:rPr lang="en-US" dirty="0">
                <a:sym typeface="DM Sans"/>
              </a:rPr>
              <a:t> </a:t>
            </a:r>
            <a:r>
              <a:rPr lang="en-US" dirty="0" err="1">
                <a:sym typeface="DM Sans"/>
              </a:rPr>
              <a:t>flashez-moi</a:t>
            </a:r>
            <a:r>
              <a:rPr lang="en-US" dirty="0">
                <a:sym typeface="DM Sans"/>
              </a:rPr>
              <a:t> ! 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0CDF3D2-FD58-BABC-1214-E8CCFBBC5AA6}"/>
              </a:ext>
            </a:extLst>
          </p:cNvPr>
          <p:cNvSpPr txBox="1"/>
          <p:nvPr/>
        </p:nvSpPr>
        <p:spPr>
          <a:xfrm>
            <a:off x="7363708" y="1078110"/>
            <a:ext cx="9516173" cy="560225"/>
          </a:xfrm>
          <a:prstGeom prst="roundRect">
            <a:avLst/>
          </a:prstGeom>
          <a:solidFill>
            <a:srgbClr val="8EFA00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983"/>
              </a:lnSpc>
              <a:spcBef>
                <a:spcPct val="0"/>
              </a:spcBef>
              <a:defRPr sz="3319" b="1">
                <a:solidFill>
                  <a:srgbClr val="000000"/>
                </a:solidFill>
                <a:latin typeface="DM Sans Bold"/>
                <a:ea typeface="DM Sans Bold"/>
                <a:cs typeface="DM Sans Bold"/>
              </a:defRPr>
            </a:lvl1pPr>
          </a:lstStyle>
          <a:p>
            <a:r>
              <a:rPr lang="en-US" dirty="0" err="1">
                <a:sym typeface="DM Sans Bold"/>
              </a:rPr>
              <a:t>cellule.discriminations@liste.parisnanterre.fr</a:t>
            </a:r>
            <a:endParaRPr lang="en-US" dirty="0">
              <a:sym typeface="DM Sans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43A70-E970-24B8-BCB4-C52C02D439E6}"/>
              </a:ext>
            </a:extLst>
          </p:cNvPr>
          <p:cNvSpPr txBox="1"/>
          <p:nvPr/>
        </p:nvSpPr>
        <p:spPr>
          <a:xfrm>
            <a:off x="1028700" y="1548375"/>
            <a:ext cx="5955590" cy="282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5520"/>
              </a:lnSpc>
              <a:defRPr sz="460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</a:defRPr>
            </a:lvl1pPr>
          </a:lstStyle>
          <a:p>
            <a:r>
              <a:rPr lang="en-US" dirty="0">
                <a:sym typeface="Wedges"/>
              </a:rPr>
              <a:t>LA CELLULE DE </a:t>
            </a:r>
          </a:p>
          <a:p>
            <a:r>
              <a:rPr lang="en-US" dirty="0">
                <a:sym typeface="Wedges"/>
              </a:rPr>
              <a:t>LUTTE CONTRE LES DISCRIMINATIONS </a:t>
            </a:r>
          </a:p>
          <a:p>
            <a:r>
              <a:rPr lang="en-US" dirty="0">
                <a:sym typeface="Wedges"/>
              </a:rPr>
              <a:t>DE L'UNIVERSITÉ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C31DC-EB7F-432A-734F-FA12CD0BD3CE}"/>
              </a:ext>
            </a:extLst>
          </p:cNvPr>
          <p:cNvSpPr txBox="1"/>
          <p:nvPr/>
        </p:nvSpPr>
        <p:spPr>
          <a:xfrm>
            <a:off x="1062821" y="4453734"/>
            <a:ext cx="5718979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3000" b="1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</a:defRPr>
            </a:lvl1pPr>
          </a:lstStyle>
          <a:p>
            <a:r>
              <a:rPr lang="en-US" dirty="0">
                <a:sym typeface="DM Sans Bold"/>
              </a:rPr>
              <a:t>Les </a:t>
            </a:r>
            <a:r>
              <a:rPr lang="en-US" dirty="0" err="1">
                <a:sym typeface="DM Sans Bold"/>
              </a:rPr>
              <a:t>étudiant·es</a:t>
            </a:r>
            <a:r>
              <a:rPr lang="en-US" dirty="0">
                <a:sym typeface="DM Sans Bold"/>
              </a:rPr>
              <a:t> et personnels de </a:t>
            </a:r>
            <a:r>
              <a:rPr lang="en-US" dirty="0" err="1">
                <a:sym typeface="DM Sans Bold"/>
              </a:rPr>
              <a:t>l'université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peuvent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effectuer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une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saisine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auprès</a:t>
            </a:r>
            <a:r>
              <a:rPr lang="en-US" dirty="0">
                <a:sym typeface="DM Sans Bold"/>
              </a:rPr>
              <a:t> de la Mission égalité et non-discrimination pour </a:t>
            </a:r>
            <a:r>
              <a:rPr lang="en-US" dirty="0" err="1">
                <a:sym typeface="DM Sans Bold"/>
              </a:rPr>
              <a:t>toute</a:t>
            </a:r>
            <a:r>
              <a:rPr lang="en-US" dirty="0">
                <a:sym typeface="DM Sans Bold"/>
              </a:rPr>
              <a:t> situation </a:t>
            </a:r>
            <a:r>
              <a:rPr lang="en-US" dirty="0" err="1">
                <a:sym typeface="DM Sans Bold"/>
              </a:rPr>
              <a:t>vécue</a:t>
            </a:r>
            <a:r>
              <a:rPr lang="en-US" dirty="0">
                <a:sym typeface="DM Sans Bold"/>
              </a:rPr>
              <a:t> au sein de </a:t>
            </a:r>
            <a:r>
              <a:rPr lang="en-US" dirty="0" err="1">
                <a:sym typeface="DM Sans Bold"/>
              </a:rPr>
              <a:t>l'établissement</a:t>
            </a:r>
            <a:r>
              <a:rPr lang="en-US" dirty="0">
                <a:sym typeface="DM Sans Bold"/>
              </a:rPr>
              <a:t> qui </a:t>
            </a:r>
            <a:r>
              <a:rPr lang="en-US" dirty="0" err="1">
                <a:sym typeface="DM Sans Bold"/>
              </a:rPr>
              <a:t>aurait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présentée</a:t>
            </a:r>
            <a:r>
              <a:rPr lang="en-US" dirty="0">
                <a:sym typeface="DM Sans Bold"/>
              </a:rPr>
              <a:t> un </a:t>
            </a:r>
            <a:r>
              <a:rPr lang="en-US" dirty="0" err="1">
                <a:sym typeface="DM Sans Bold"/>
              </a:rPr>
              <a:t>caractère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discriminatoire</a:t>
            </a:r>
            <a:r>
              <a:rPr lang="en-US" dirty="0">
                <a:sym typeface="DM Sans Bold"/>
              </a:rPr>
              <a:t>, </a:t>
            </a:r>
            <a:r>
              <a:rPr lang="en-US" dirty="0" err="1">
                <a:sym typeface="DM Sans Bold"/>
              </a:rPr>
              <a:t>ou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s'il·elles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ont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été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victimes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d'injures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ou</a:t>
            </a:r>
            <a:r>
              <a:rPr lang="en-US" dirty="0">
                <a:sym typeface="DM Sans Bold"/>
              </a:rPr>
              <a:t> violences à </a:t>
            </a:r>
            <a:r>
              <a:rPr lang="en-US" dirty="0" err="1">
                <a:sym typeface="DM Sans Bold"/>
              </a:rPr>
              <a:t>caractère</a:t>
            </a:r>
            <a:r>
              <a:rPr lang="en-US" dirty="0">
                <a:sym typeface="DM Sans Bold"/>
              </a:rPr>
              <a:t> </a:t>
            </a:r>
            <a:r>
              <a:rPr lang="en-US" dirty="0" err="1">
                <a:sym typeface="DM Sans Bold"/>
              </a:rPr>
              <a:t>discriminatoire</a:t>
            </a:r>
            <a:r>
              <a:rPr lang="en-US" dirty="0">
                <a:sym typeface="DM Sans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398861" y="9707823"/>
            <a:ext cx="1720877" cy="368162"/>
          </a:xfrm>
          <a:custGeom>
            <a:avLst/>
            <a:gdLst/>
            <a:ahLst/>
            <a:cxnLst/>
            <a:rect l="l" t="t" r="r" b="b"/>
            <a:pathLst>
              <a:path w="1720877" h="368162">
                <a:moveTo>
                  <a:pt x="0" y="0"/>
                </a:moveTo>
                <a:lnTo>
                  <a:pt x="1720878" y="0"/>
                </a:lnTo>
                <a:lnTo>
                  <a:pt x="1720878" y="368162"/>
                </a:lnTo>
                <a:lnTo>
                  <a:pt x="0" y="36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458302" y="529775"/>
            <a:ext cx="15371395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 dirty="0">
                <a:solidFill>
                  <a:srgbClr val="000000"/>
                </a:solidFill>
                <a:latin typeface="Jumble" panose="02000503000000020004" pitchFamily="2" charset="0"/>
                <a:ea typeface="Wedges"/>
                <a:cs typeface="Wedges"/>
                <a:sym typeface="Wedges"/>
              </a:rPr>
              <a:t>AGENDA DE LA RENTRÉE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06097" y="2273178"/>
            <a:ext cx="9674338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Conférence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</a:t>
            </a:r>
          </a:p>
          <a:p>
            <a:pPr algn="ctr"/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“</a:t>
            </a:r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Être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</a:t>
            </a:r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en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couple : </a:t>
            </a:r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c’est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quoi </a:t>
            </a:r>
          </a:p>
          <a:p>
            <a:pPr algn="ctr"/>
            <a:r>
              <a:rPr lang="en-US" sz="5500" dirty="0" err="1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une</a:t>
            </a:r>
            <a:r>
              <a:rPr lang="en-US" sz="5500" dirty="0">
                <a:solidFill>
                  <a:srgbClr val="5E17EB"/>
                </a:solidFill>
                <a:latin typeface="Cooper Black" panose="0208090404030B020404" pitchFamily="18" charset="77"/>
                <a:ea typeface="One Little Font"/>
                <a:cs typeface="Dreaming Outloud Script Pro" panose="020F0502020204030204" pitchFamily="34" charset="0"/>
                <a:sym typeface="One Little Font"/>
              </a:rPr>
              <a:t> relation saine 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26866" y="5292773"/>
            <a:ext cx="8432800" cy="6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2606" lvl="1" algn="ctr">
              <a:lnSpc>
                <a:spcPts val="4633"/>
              </a:lnSpc>
            </a:pPr>
            <a:r>
              <a:rPr lang="en-US" sz="4500" b="1" dirty="0">
                <a:solidFill>
                  <a:srgbClr val="000000"/>
                </a:solidFill>
                <a:latin typeface="Aptos" panose="020B0004020202020204" pitchFamily="34" charset="0"/>
                <a:ea typeface="DM Sans Bold"/>
                <a:cs typeface="DM Sans Bold"/>
                <a:sym typeface="DM Sans Bold"/>
              </a:rPr>
              <a:t>LUNDI 25 NOVEMBRE 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7728" y="6007723"/>
            <a:ext cx="91310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400" dirty="0">
                <a:solidFill>
                  <a:srgbClr val="000000"/>
                </a:solidFill>
                <a:latin typeface="Aptos" panose="020B0004020202020204" pitchFamily="34" charset="0"/>
                <a:ea typeface="DM Sans"/>
                <a:cs typeface="DM Sans"/>
                <a:sym typeface="DM Sans"/>
              </a:rPr>
              <a:t>17H30 À 19H30 – Salle des conferences, WEBER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3469" y="6812103"/>
            <a:ext cx="8311098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4"/>
              </a:lnSpc>
            </a:pP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Conférence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animée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par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Capucine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COUDRIER de @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ovairestherainbow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en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présence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Camélia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KHEIREDINE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d’Arte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, de la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sociologue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Rebecca LEVY GUILLAIN, de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l’association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En Avant Toute(s) et de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l’association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Stop </a:t>
            </a:r>
            <a:r>
              <a:rPr lang="en-US" sz="2800" i="1" dirty="0" err="1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Fisha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  <a:ea typeface="DM Sans Italics"/>
                <a:cs typeface="DM Sans Italics"/>
                <a:sym typeface="DM Sans Italic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1082</Words>
  <Application>Microsoft Macintosh PowerPoint</Application>
  <PresentationFormat>Personnalisé</PresentationFormat>
  <Paragraphs>112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Cooper Black</vt:lpstr>
      <vt:lpstr>Jumble</vt:lpstr>
      <vt:lpstr>Wedges</vt:lpstr>
      <vt:lpstr>Aptos</vt:lpstr>
      <vt:lpstr>Arial</vt:lpstr>
      <vt:lpstr>DM Sans Bold</vt:lpstr>
      <vt:lpstr>DM Sans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présentation de la mission égalité - étudiant.es</dc:title>
  <cp:lastModifiedBy>MERLAND Guérande</cp:lastModifiedBy>
  <cp:revision>3</cp:revision>
  <dcterms:created xsi:type="dcterms:W3CDTF">2006-08-16T00:00:00Z</dcterms:created>
  <dcterms:modified xsi:type="dcterms:W3CDTF">2024-11-25T09:20:04Z</dcterms:modified>
  <dc:identifier>DAFtqneulOE</dc:identifier>
</cp:coreProperties>
</file>